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64" r:id="rId2"/>
    <p:sldId id="256" r:id="rId3"/>
    <p:sldId id="265" r:id="rId4"/>
    <p:sldId id="259" r:id="rId5"/>
    <p:sldId id="260" r:id="rId6"/>
    <p:sldId id="263" r:id="rId7"/>
    <p:sldId id="266" r:id="rId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A8943-B22B-46E3-83B4-74A75A875485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874E1-DDE9-4094-A6C4-FB955B876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D16B244-EF7A-4D69-A2A1-8488C71518FF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BBB301D-68C0-4182-A2DA-4C896DE0C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irtec.org/activities/applets/numberline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Construct a stem and leaf plot:</a:t>
            </a:r>
          </a:p>
          <a:p>
            <a:pPr>
              <a:buNone/>
            </a:pPr>
            <a:r>
              <a:rPr lang="en-US" dirty="0" smtClean="0"/>
              <a:t>	 15, 4, 28, 23, 21, 9, 8, 11, 15, 9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514600" y="3505200"/>
            <a:ext cx="40386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362200" y="4953000"/>
            <a:ext cx="28956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819400" y="4191000"/>
            <a:ext cx="30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1</a:t>
            </a: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4343400" y="3048000"/>
            <a:ext cx="59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Lucida Sans Unicode" pitchFamily="34" charset="0"/>
              </a:rPr>
              <a:t>leaf</a:t>
            </a: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2819400" y="3733800"/>
            <a:ext cx="33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Lucida Sans Unicode" pitchFamily="34" charset="0"/>
              </a:rPr>
              <a:t>0</a:t>
            </a: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2819400" y="3048000"/>
            <a:ext cx="731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Lucida Sans Unicode" pitchFamily="34" charset="0"/>
              </a:rPr>
              <a:t>stem</a:t>
            </a: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2819400" y="4648200"/>
            <a:ext cx="33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Lucida Sans Unicode" pitchFamily="34" charset="0"/>
              </a:rPr>
              <a:t>2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962400" y="3733800"/>
            <a:ext cx="12843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4, 8, 9, 9 </a:t>
            </a:r>
            <a:endParaRPr lang="en-US" dirty="0">
              <a:latin typeface="Lucida Sans Unicode" pitchFamily="34" charset="0"/>
            </a:endParaRP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3962400" y="4191000"/>
            <a:ext cx="917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1, 5, 5</a:t>
            </a:r>
            <a:endParaRPr lang="en-US" dirty="0">
              <a:latin typeface="Lucida Sans Unicode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3962400" y="4648200"/>
            <a:ext cx="8435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Lucida Sans Unicode" pitchFamily="34" charset="0"/>
              </a:rPr>
              <a:t>1,3, 8</a:t>
            </a:r>
            <a:endParaRPr lang="en-US" dirty="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3.4</a:t>
            </a:r>
            <a:br>
              <a:rPr lang="en-US" dirty="0" smtClean="0"/>
            </a:br>
            <a:r>
              <a:rPr lang="en-US" dirty="0" smtClean="0"/>
              <a:t>Subtracting integers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Subtracting an integer is the same as adding its opposite.</a:t>
            </a:r>
          </a:p>
          <a:p>
            <a:endParaRPr lang="en-US" dirty="0" smtClean="0"/>
          </a:p>
          <a:p>
            <a:r>
              <a:rPr lang="en-US" dirty="0" smtClean="0"/>
              <a:t>If a and b are integers,</a:t>
            </a:r>
          </a:p>
          <a:p>
            <a:pPr lvl="2">
              <a:buNone/>
            </a:pPr>
            <a:r>
              <a:rPr lang="en-US" sz="4800" dirty="0" smtClean="0"/>
              <a:t>a – b = a + (-b)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Subtracting integers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see how this works…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http://www.neirtec.org/activities/applets/numberline.htm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Simplify: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-5 – 4 =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23 – 48 =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1600200"/>
            <a:ext cx="26292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 -5 + (-4) = -9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2590800"/>
            <a:ext cx="2999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23 + (-48) = -25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a subtraction problem, then find the 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score in a game is 5.  In the next play, you lost 8 points.  What is your score now?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temperature on the moon can vary from around 130˚C to - 150 ˚C.  How many degrees does the temperature vary on the moon?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2971800"/>
            <a:ext cx="3082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5 – 8 = -3 points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5334000"/>
            <a:ext cx="5418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|130 – (-150)| = 280 degrees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Extra Practice 3.4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371</TotalTime>
  <Words>181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Getting started…</vt:lpstr>
      <vt:lpstr>Lesson 3.4 Subtracting integers</vt:lpstr>
      <vt:lpstr>Subtracting integers </vt:lpstr>
      <vt:lpstr>Let’s see how this works…</vt:lpstr>
      <vt:lpstr>Simplify:</vt:lpstr>
      <vt:lpstr>Write a subtraction problem, then find the difference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3.3 Adding integers</dc:title>
  <dc:creator>teacher</dc:creator>
  <cp:lastModifiedBy>teacher</cp:lastModifiedBy>
  <cp:revision>8</cp:revision>
  <dcterms:created xsi:type="dcterms:W3CDTF">2009-10-19T23:53:56Z</dcterms:created>
  <dcterms:modified xsi:type="dcterms:W3CDTF">2009-10-26T02:31:11Z</dcterms:modified>
</cp:coreProperties>
</file>