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  <p:sldId id="263" r:id="rId9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CCFF3-415E-41F5-8D2B-E8283BA457DE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1D86D-16E7-4835-B196-5CEFD1B97D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irtec.org/activities/applets/numberline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Construct a box and whisker plot for the following 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63, 65, 79, 62, 74, 73, 82, 61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Q</a:t>
            </a:r>
            <a:r>
              <a:rPr lang="en-US" baseline="-25000" dirty="0" smtClean="0"/>
              <a:t>1 </a:t>
            </a:r>
            <a:r>
              <a:rPr lang="en-US" dirty="0" smtClean="0"/>
              <a:t> =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Q</a:t>
            </a:r>
            <a:r>
              <a:rPr lang="en-US" baseline="-25000" dirty="0" smtClean="0"/>
              <a:t>2 </a:t>
            </a:r>
            <a:r>
              <a:rPr lang="en-US" dirty="0" smtClean="0"/>
              <a:t> =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Q</a:t>
            </a:r>
            <a:r>
              <a:rPr lang="en-US" baseline="-25000" dirty="0" smtClean="0"/>
              <a:t>3 </a:t>
            </a:r>
            <a:r>
              <a:rPr lang="en-US" dirty="0" smtClean="0"/>
              <a:t> =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Outliers?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Lowest: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Highest: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373380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62.5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41910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457200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76.5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502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5486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5867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r>
              <a:rPr lang="en-US" dirty="0" smtClean="0"/>
              <a:t>63, 65, 79, 62, 74, 73, 82, 61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09600" y="2209800"/>
            <a:ext cx="70866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020887" y="21701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801687" y="21701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3316287" y="21701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687887" y="21701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211887" y="21701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7278687" y="22463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5400000">
            <a:off x="6172994" y="2818606"/>
            <a:ext cx="12192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6324600" y="3429000"/>
            <a:ext cx="10175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biggest</a:t>
            </a:r>
          </a:p>
          <a:p>
            <a:r>
              <a:rPr lang="en-US">
                <a:latin typeface="Lucida Sans Unicode" pitchFamily="34" charset="0"/>
              </a:rPr>
              <a:t> Value 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2629694" y="2780506"/>
            <a:ext cx="1143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4"/>
          <p:cNvSpPr txBox="1">
            <a:spLocks noChangeArrowheads="1"/>
          </p:cNvSpPr>
          <p:nvPr/>
        </p:nvSpPr>
        <p:spPr bwMode="auto">
          <a:xfrm>
            <a:off x="2590800" y="34290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Lucida Sans Unicode" pitchFamily="34" charset="0"/>
              </a:rPr>
              <a:t>     Q</a:t>
            </a:r>
            <a:r>
              <a:rPr lang="en-US" baseline="-25000" dirty="0">
                <a:solidFill>
                  <a:srgbClr val="FF0000"/>
                </a:solidFill>
                <a:latin typeface="Lucida Sans Unicode" pitchFamily="34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Lucida Sans Unicode" pitchFamily="34" charset="0"/>
              </a:rPr>
              <a:t> median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1220787" y="2513013"/>
            <a:ext cx="609600" cy="31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5410200" y="29718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Lucida Sans Unicode" pitchFamily="34" charset="0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Lucida Sans Unicode" pitchFamily="34" charset="0"/>
              </a:rPr>
              <a:t>3</a:t>
            </a:r>
            <a:endParaRPr lang="en-US" dirty="0">
              <a:solidFill>
                <a:srgbClr val="FF0000"/>
              </a:solidFill>
              <a:latin typeface="Lucida Sans Unicode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5372894" y="2551906"/>
            <a:ext cx="685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19200" y="5562600"/>
            <a:ext cx="563880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1030287" y="55229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669087" y="55229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24000" y="5334000"/>
            <a:ext cx="419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087687" y="5522913"/>
            <a:ext cx="37941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20574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65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27" name="TextBox 39"/>
          <p:cNvSpPr txBox="1">
            <a:spLocks noChangeArrowheads="1"/>
          </p:cNvSpPr>
          <p:nvPr/>
        </p:nvSpPr>
        <p:spPr bwMode="auto">
          <a:xfrm>
            <a:off x="33528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70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28" name="TextBox 39"/>
          <p:cNvSpPr txBox="1">
            <a:spLocks noChangeArrowheads="1"/>
          </p:cNvSpPr>
          <p:nvPr/>
        </p:nvSpPr>
        <p:spPr bwMode="auto">
          <a:xfrm>
            <a:off x="46482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75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29" name="TextBox 39"/>
          <p:cNvSpPr txBox="1">
            <a:spLocks noChangeArrowheads="1"/>
          </p:cNvSpPr>
          <p:nvPr/>
        </p:nvSpPr>
        <p:spPr bwMode="auto">
          <a:xfrm>
            <a:off x="61722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80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30" name="TextBox 39"/>
          <p:cNvSpPr txBox="1">
            <a:spLocks noChangeArrowheads="1"/>
          </p:cNvSpPr>
          <p:nvPr/>
        </p:nvSpPr>
        <p:spPr bwMode="auto">
          <a:xfrm>
            <a:off x="72390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85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31" name="TextBox 39"/>
          <p:cNvSpPr txBox="1">
            <a:spLocks noChangeArrowheads="1"/>
          </p:cNvSpPr>
          <p:nvPr/>
        </p:nvSpPr>
        <p:spPr bwMode="auto">
          <a:xfrm>
            <a:off x="838200" y="1600200"/>
            <a:ext cx="47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60</a:t>
            </a:r>
            <a:endParaRPr lang="en-US" dirty="0">
              <a:latin typeface="Lucida Sans Unicode" pitchFamily="34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 rot="5400000">
            <a:off x="763587" y="2589213"/>
            <a:ext cx="760413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9"/>
          <p:cNvSpPr txBox="1">
            <a:spLocks noChangeArrowheads="1"/>
          </p:cNvSpPr>
          <p:nvPr/>
        </p:nvSpPr>
        <p:spPr bwMode="auto">
          <a:xfrm>
            <a:off x="609600" y="3048000"/>
            <a:ext cx="1119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Smallest</a:t>
            </a:r>
          </a:p>
          <a:p>
            <a:r>
              <a:rPr lang="en-US">
                <a:latin typeface="Lucida Sans Unicode" pitchFamily="34" charset="0"/>
              </a:rPr>
              <a:t>value</a:t>
            </a:r>
          </a:p>
        </p:txBody>
      </p:sp>
      <p:sp>
        <p:nvSpPr>
          <p:cNvPr id="36" name="TextBox 4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9416"/>
            <a:ext cx="7239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95400" y="2819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Lucida Sans Unicode" pitchFamily="34" charset="0"/>
              </a:rPr>
              <a:t>Q</a:t>
            </a:r>
            <a:r>
              <a:rPr lang="en-US" baseline="-25000" dirty="0" smtClean="0">
                <a:solidFill>
                  <a:srgbClr val="FF0000"/>
                </a:solidFill>
                <a:latin typeface="Lucida Sans Unicode" pitchFamily="34" charset="0"/>
              </a:rPr>
              <a:t>1</a:t>
            </a:r>
            <a:endParaRPr lang="en-US" dirty="0" smtClean="0">
              <a:solidFill>
                <a:srgbClr val="FF0000"/>
              </a:solidFill>
              <a:latin typeface="Lucida Sans Unicode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3" grpId="0" animBg="1"/>
      <p:bldP spid="33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3.3</a:t>
            </a:r>
            <a:br>
              <a:rPr lang="en-US" dirty="0" smtClean="0"/>
            </a:br>
            <a:r>
              <a:rPr lang="en-US" dirty="0" smtClean="0"/>
              <a:t>Adding integers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Algorithm: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Zero pair: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60142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A step-by-step procedure for solving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 a certain type of problem.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962400"/>
            <a:ext cx="58657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Opposites.</a:t>
            </a:r>
          </a:p>
          <a:p>
            <a:endParaRPr lang="en-US" sz="2800" dirty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Example:  - 4  and 4 are zero pairs.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integers with the same 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1.) add the integers together (don’t worry about the sign)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2.) Write the sum with the same sign as the integers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Ex.  -15 + -4 =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Ex.  5 + 6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4343400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-19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5181600"/>
            <a:ext cx="614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11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integers with different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1.)Subtract the two numbers (don’t worry about their signs)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2.) Keep the sign of the larger number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Ex.  - 17 + 5 =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Ex.  3 + -12 =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3886200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-12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4800600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-9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this statement always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sum of two integers with different signs is always negative.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If the sum of two integers is zero, then the integers have the same absolute value.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2133600"/>
            <a:ext cx="2811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NO   -5 + 7 = 2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3886200"/>
            <a:ext cx="310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YES! Zero pairs!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http://www.neirtec.org/activities/applets/numberline.htm</a:t>
            </a:r>
            <a:endParaRPr lang="en-US" dirty="0" smtClean="0"/>
          </a:p>
          <a:p>
            <a:endParaRPr lang="en-US" dirty="0" smtClean="0"/>
          </a:p>
          <a:p>
            <a:r>
              <a:rPr lang="en-US" smtClean="0"/>
              <a:t>http://nlvm.usu.edu/en/nav/frames_asid_161_g_2_t_1.html?from=grade_g_2.html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334</TotalTime>
  <Words>229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Getting Started…</vt:lpstr>
      <vt:lpstr>63, 65, 79, 62, 74, 73, 82, 61</vt:lpstr>
      <vt:lpstr>Lesson 3.3 Adding integers</vt:lpstr>
      <vt:lpstr>Definitions</vt:lpstr>
      <vt:lpstr>Adding integers with the same sign</vt:lpstr>
      <vt:lpstr>Adding integers with different signs</vt:lpstr>
      <vt:lpstr>Is this statement always true?</vt:lpstr>
      <vt:lpstr>Slide 8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3.3 Adding integers</dc:title>
  <dc:creator>teacher</dc:creator>
  <cp:lastModifiedBy>teacher</cp:lastModifiedBy>
  <cp:revision>6</cp:revision>
  <dcterms:created xsi:type="dcterms:W3CDTF">2009-10-19T23:53:56Z</dcterms:created>
  <dcterms:modified xsi:type="dcterms:W3CDTF">2010-10-11T19:33:06Z</dcterms:modified>
</cp:coreProperties>
</file>