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C501CB-8AD2-4E04-BBE8-47635E11FF7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72439ED-B88C-459F-BAC4-E0200CA4F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4.10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Modeling with Circular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sure you 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Sin x = </a:t>
            </a:r>
            <a:r>
              <a:rPr lang="en-US" dirty="0" err="1" smtClean="0"/>
              <a:t>cos</a:t>
            </a:r>
            <a:r>
              <a:rPr lang="en-US" dirty="0" smtClean="0"/>
              <a:t> (x – </a:t>
            </a:r>
            <a:r>
              <a:rPr lang="el-GR" dirty="0" smtClean="0"/>
              <a:t>π</a:t>
            </a:r>
            <a:r>
              <a:rPr lang="en-US" dirty="0" smtClean="0"/>
              <a:t>/2)</a:t>
            </a:r>
          </a:p>
          <a:p>
            <a:r>
              <a:rPr lang="en-US" dirty="0" smtClean="0"/>
              <a:t>Cos x = sin (x + </a:t>
            </a:r>
            <a:r>
              <a:rPr lang="el-GR" dirty="0" smtClean="0"/>
              <a:t>π</a:t>
            </a:r>
            <a:r>
              <a:rPr lang="en-US" dirty="0" smtClean="0"/>
              <a:t>/2)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 to picture on p. 293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must create an equation.</a:t>
            </a:r>
          </a:p>
          <a:p>
            <a:pPr>
              <a:buNone/>
            </a:pPr>
            <a:r>
              <a:rPr lang="en-US" dirty="0" smtClean="0"/>
              <a:t>Amp – 3 cm</a:t>
            </a:r>
          </a:p>
          <a:p>
            <a:pPr>
              <a:buNone/>
            </a:pPr>
            <a:r>
              <a:rPr lang="en-US" dirty="0" smtClean="0"/>
              <a:t>Period – 4 s</a:t>
            </a:r>
          </a:p>
          <a:p>
            <a:pPr>
              <a:buNone/>
            </a:pPr>
            <a:r>
              <a:rPr lang="en-US" dirty="0" smtClean="0"/>
              <a:t>2</a:t>
            </a:r>
            <a:r>
              <a:rPr lang="el-GR" dirty="0" smtClean="0"/>
              <a:t>π</a:t>
            </a:r>
            <a:r>
              <a:rPr lang="en-US" dirty="0" smtClean="0"/>
              <a:t> * a = 4       </a:t>
            </a:r>
          </a:p>
          <a:p>
            <a:pPr>
              <a:buNone/>
            </a:pPr>
            <a:r>
              <a:rPr lang="en-US" dirty="0" smtClean="0"/>
              <a:t>So, a = 2/</a:t>
            </a:r>
            <a:r>
              <a:rPr lang="el-GR" dirty="0" smtClean="0"/>
              <a:t>π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Phase shift – 1 second to the right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y = 3sin (</a:t>
            </a:r>
            <a:r>
              <a:rPr lang="el-GR" dirty="0" smtClean="0"/>
              <a:t>π</a:t>
            </a:r>
            <a:r>
              <a:rPr lang="en-US" dirty="0" smtClean="0"/>
              <a:t>/2(x – 1))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0" y="457200"/>
          <a:ext cx="8915399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004"/>
                <a:gridCol w="593194"/>
                <a:gridCol w="533400"/>
                <a:gridCol w="609601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12-15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of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 of hours of daylight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8.48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066800" y="1752600"/>
            <a:ext cx="7498080" cy="5105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noProof="0" dirty="0" smtClean="0"/>
              <a:t>Amp – (15.95 – 8.48)/2 = 3.735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Period: 365 days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dirty="0" smtClean="0"/>
              <a:t>		so, 2</a:t>
            </a:r>
            <a:r>
              <a:rPr lang="el-GR" sz="3200" dirty="0" smtClean="0"/>
              <a:t>π</a:t>
            </a:r>
            <a:r>
              <a:rPr lang="en-US" sz="3200" dirty="0" smtClean="0"/>
              <a:t> * a = 365 so, 365/2</a:t>
            </a:r>
            <a:r>
              <a:rPr lang="el-GR" sz="3200" dirty="0" smtClean="0"/>
              <a:t>π</a:t>
            </a:r>
            <a:endParaRPr lang="en-US" sz="32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dirty="0" smtClean="0"/>
              <a:t>Phase shift: 1.41 to the right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dirty="0" smtClean="0"/>
              <a:t>Vertical shift: up 12.215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dirty="0" smtClean="0"/>
              <a:t>			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822325" y="5486400"/>
          <a:ext cx="7935913" cy="1371600"/>
        </p:xfrm>
        <a:graphic>
          <a:graphicData uri="http://schemas.openxmlformats.org/presentationml/2006/ole">
            <p:oleObj spid="_x0000_s2050" name="Equation" r:id="rId3" imgW="227304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0">
              <a:defRPr/>
            </a:pPr>
            <a:r>
              <a:rPr lang="en-US" dirty="0" smtClean="0"/>
              <a:t>Enter the day of the year as x and the # of hours of daylight as y</a:t>
            </a:r>
          </a:p>
          <a:p>
            <a:pPr lvl="0">
              <a:defRPr/>
            </a:pPr>
            <a:r>
              <a:rPr lang="en-US" dirty="0" smtClean="0"/>
              <a:t>Go to calculate, </a:t>
            </a:r>
            <a:r>
              <a:rPr lang="en-US" dirty="0" err="1" smtClean="0"/>
              <a:t>sinreg</a:t>
            </a:r>
            <a:r>
              <a:rPr lang="en-US" dirty="0" smtClean="0"/>
              <a:t>.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2" y="1295400"/>
          <a:ext cx="8915399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004"/>
                <a:gridCol w="593194"/>
                <a:gridCol w="533400"/>
                <a:gridCol w="609601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12-15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of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 of hours of daylight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8.48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Suppose the height h in meters of a tide at Greenwich Mean Time t is given in the table below.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Find the amplitude: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Find the period: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Find the equation: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76400" y="2590800"/>
          <a:ext cx="6095999" cy="74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38600" y="3810000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(3.7 - .1) /2 = 1.8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4724400"/>
            <a:ext cx="91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hours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5715000"/>
            <a:ext cx="2526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= 1.8 </a:t>
            </a:r>
            <a:r>
              <a:rPr lang="en-US" dirty="0" err="1" smtClean="0"/>
              <a:t>cos</a:t>
            </a:r>
            <a:r>
              <a:rPr lang="en-US" dirty="0" smtClean="0"/>
              <a:t> (6/</a:t>
            </a:r>
            <a:r>
              <a:rPr lang="el-GR" dirty="0" smtClean="0"/>
              <a:t>π</a:t>
            </a:r>
            <a:r>
              <a:rPr lang="en-US" dirty="0" smtClean="0"/>
              <a:t>(x)) + 2.7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3800" b="1" dirty="0" smtClean="0"/>
              <a:t>Page 297 </a:t>
            </a:r>
          </a:p>
          <a:p>
            <a:pPr algn="ctr">
              <a:buNone/>
            </a:pPr>
            <a:r>
              <a:rPr lang="en-US" sz="13800" b="1" dirty="0" smtClean="0"/>
              <a:t>4 - 9</a:t>
            </a:r>
            <a:endParaRPr lang="en-US" sz="13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80</TotalTime>
  <Words>282</Words>
  <Application>Microsoft Office PowerPoint</Application>
  <PresentationFormat>On-screen Show (4:3)</PresentationFormat>
  <Paragraphs>140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Equity</vt:lpstr>
      <vt:lpstr>Equation</vt:lpstr>
      <vt:lpstr>Modeling with Circular Functions</vt:lpstr>
      <vt:lpstr>Make sure you remember…</vt:lpstr>
      <vt:lpstr>Refer to picture on p. 293</vt:lpstr>
      <vt:lpstr>Example 2</vt:lpstr>
      <vt:lpstr>Slide 5</vt:lpstr>
      <vt:lpstr>Example 3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with Circular Functions</dc:title>
  <dc:creator>student</dc:creator>
  <cp:lastModifiedBy>Laura Helbing</cp:lastModifiedBy>
  <cp:revision>10</cp:revision>
  <dcterms:created xsi:type="dcterms:W3CDTF">2010-12-04T18:56:15Z</dcterms:created>
  <dcterms:modified xsi:type="dcterms:W3CDTF">2011-11-30T12:46:03Z</dcterms:modified>
</cp:coreProperties>
</file>