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Microsoft_Equation1.bin" ContentType="application/vnd.openxmlformats-officedocument.oleObject"/>
  <Override PartName="/ppt/embeddings/Microsoft_Equation2.bin" ContentType="application/vnd.openxmlformats-officedocument.oleObject"/>
  <Override PartName="/ppt/embeddings/Microsoft_Equation3.bin" ContentType="application/vnd.openxmlformats-officedocument.oleObject"/>
  <Override PartName="/ppt/embeddings/Microsoft_Equation4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sldIdLst>
    <p:sldId id="256" r:id="rId2"/>
    <p:sldId id="257" r:id="rId3"/>
    <p:sldId id="262" r:id="rId4"/>
    <p:sldId id="263" r:id="rId5"/>
    <p:sldId id="258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9" d="100"/>
          <a:sy n="59" d="100"/>
        </p:scale>
        <p:origin x="-12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Relationship Id="rId2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Relationship Id="rId2" Type="http://schemas.openxmlformats.org/officeDocument/2006/relationships/image" Target="../media/image1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44582ED-5686-FE49-A881-7251317386E0}" type="datetimeFigureOut">
              <a:rPr lang="en-US" smtClean="0"/>
              <a:t>1/4/16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582ED-5686-FE49-A881-7251317386E0}" type="datetimeFigureOut">
              <a:rPr lang="en-US" smtClean="0"/>
              <a:t>1/4/16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2260B-162E-4347-9634-504C6DCD21EB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582ED-5686-FE49-A881-7251317386E0}" type="datetimeFigureOut">
              <a:rPr lang="en-US" smtClean="0"/>
              <a:t>1/4/16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2260B-162E-4347-9634-504C6DCD21EB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582ED-5686-FE49-A881-7251317386E0}" type="datetimeFigureOut">
              <a:rPr lang="en-US" smtClean="0"/>
              <a:t>1/4/16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2260B-162E-4347-9634-504C6DCD21E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582ED-5686-FE49-A881-7251317386E0}" type="datetimeFigureOut">
              <a:rPr lang="en-US" smtClean="0"/>
              <a:t>1/4/16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2260B-162E-4347-9634-504C6DCD21E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582ED-5686-FE49-A881-7251317386E0}" type="datetimeFigureOut">
              <a:rPr lang="en-US" smtClean="0"/>
              <a:t>1/4/16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2260B-162E-4347-9634-504C6DCD21E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582ED-5686-FE49-A881-7251317386E0}" type="datetimeFigureOut">
              <a:rPr lang="en-US" smtClean="0"/>
              <a:t>1/4/16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2260B-162E-4347-9634-504C6DCD21EB}" type="slidenum">
              <a:rPr lang="en-US" smtClean="0"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582ED-5686-FE49-A881-7251317386E0}" type="datetimeFigureOut">
              <a:rPr lang="en-US" smtClean="0"/>
              <a:t>1/4/16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2260B-162E-4347-9634-504C6DCD21EB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582ED-5686-FE49-A881-7251317386E0}" type="datetimeFigureOut">
              <a:rPr lang="en-US" smtClean="0"/>
              <a:t>1/4/16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2260B-162E-4347-9634-504C6DCD21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582ED-5686-FE49-A881-7251317386E0}" type="datetimeFigureOut">
              <a:rPr lang="en-US" smtClean="0"/>
              <a:t>1/4/16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2260B-162E-4347-9634-504C6DCD21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582ED-5686-FE49-A881-7251317386E0}" type="datetimeFigureOut">
              <a:rPr lang="en-US" smtClean="0"/>
              <a:t>1/4/16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2260B-162E-4347-9634-504C6DCD21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44582ED-5686-FE49-A881-7251317386E0}" type="datetimeFigureOut">
              <a:rPr lang="en-US" smtClean="0"/>
              <a:t>1/4/16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4E2260B-162E-4347-9634-504C6DCD21E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.bin"/><Relationship Id="rId4" Type="http://schemas.openxmlformats.org/officeDocument/2006/relationships/image" Target="../media/image4.emf"/><Relationship Id="rId5" Type="http://schemas.openxmlformats.org/officeDocument/2006/relationships/oleObject" Target="../embeddings/Microsoft_Equation2.bin"/><Relationship Id="rId6" Type="http://schemas.openxmlformats.org/officeDocument/2006/relationships/image" Target="../media/image5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3.bin"/><Relationship Id="rId4" Type="http://schemas.openxmlformats.org/officeDocument/2006/relationships/image" Target="../media/image9.emf"/><Relationship Id="rId5" Type="http://schemas.openxmlformats.org/officeDocument/2006/relationships/oleObject" Target="../embeddings/Microsoft_Equation4.bin"/><Relationship Id="rId6" Type="http://schemas.openxmlformats.org/officeDocument/2006/relationships/image" Target="../media/image10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Powers of Products and Quotients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8.5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7593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7802889"/>
              </p:ext>
            </p:extLst>
          </p:nvPr>
        </p:nvGraphicFramePr>
        <p:xfrm>
          <a:off x="688490" y="1969778"/>
          <a:ext cx="3466481" cy="20069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Equation" r:id="rId3" imgW="723900" imgH="419100" progId="Equation.3">
                  <p:embed/>
                </p:oleObj>
              </mc:Choice>
              <mc:Fallback>
                <p:oleObj name="Equation" r:id="rId3" imgW="723900" imgH="419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>
                        <a:alphaModFix/>
                        <a:lum bright="100000" contrast="100000"/>
                      </a:blip>
                      <a:stretch>
                        <a:fillRect/>
                      </a:stretch>
                    </p:blipFill>
                    <p:spPr>
                      <a:xfrm>
                        <a:off x="688490" y="1969778"/>
                        <a:ext cx="3466481" cy="20069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Started…</a:t>
            </a:r>
            <a:endParaRPr lang="en-US" dirty="0"/>
          </a:p>
        </p:txBody>
      </p:sp>
      <p:graphicFrame>
        <p:nvGraphicFramePr>
          <p:cNvPr id="7" name="Content Placeholder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9058675"/>
              </p:ext>
            </p:extLst>
          </p:nvPr>
        </p:nvGraphicFramePr>
        <p:xfrm>
          <a:off x="5907379" y="1969778"/>
          <a:ext cx="1944687" cy="218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Equation" r:id="rId5" imgW="406400" imgH="457200" progId="Equation.3">
                  <p:embed/>
                </p:oleObj>
              </mc:Choice>
              <mc:Fallback>
                <p:oleObj name="Equation" r:id="rId5" imgW="4064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>
                        <a:alphaModFix/>
                        <a:lum bright="100000" contrast="100000"/>
                      </a:blip>
                      <a:stretch>
                        <a:fillRect/>
                      </a:stretch>
                    </p:blipFill>
                    <p:spPr>
                      <a:xfrm>
                        <a:off x="5907379" y="1969778"/>
                        <a:ext cx="1944687" cy="2187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82814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6-01-04 at 1.32.2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49" y="-1"/>
            <a:ext cx="9060051" cy="5467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915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6-01-04 at 1.32.3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534400" cy="4673600"/>
          </a:xfrm>
          <a:prstGeom prst="rect">
            <a:avLst/>
          </a:prstGeom>
        </p:spPr>
      </p:pic>
      <p:pic>
        <p:nvPicPr>
          <p:cNvPr id="6" name="Picture 5" descr="Screen Shot 2016-01-04 at 1.33.5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336179"/>
            <a:ext cx="6163187" cy="3521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9643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 smtClean="0"/>
              <a:t>(</a:t>
            </a:r>
            <a:r>
              <a:rPr lang="en-US" sz="4400" dirty="0" err="1" smtClean="0"/>
              <a:t>ab</a:t>
            </a:r>
            <a:r>
              <a:rPr lang="en-US" sz="4400" dirty="0" smtClean="0"/>
              <a:t>)</a:t>
            </a:r>
            <a:r>
              <a:rPr lang="en-US" sz="4400" baseline="30000" dirty="0" smtClean="0"/>
              <a:t>n</a:t>
            </a:r>
            <a:r>
              <a:rPr lang="en-US" sz="4400" dirty="0" smtClean="0"/>
              <a:t> = </a:t>
            </a:r>
            <a:r>
              <a:rPr lang="en-US" sz="4400" dirty="0" err="1" smtClean="0"/>
              <a:t>a</a:t>
            </a:r>
            <a:r>
              <a:rPr lang="en-US" sz="4400" baseline="30000" dirty="0" err="1" smtClean="0"/>
              <a:t>n</a:t>
            </a:r>
            <a:r>
              <a:rPr lang="en-US" sz="4400" dirty="0" err="1" smtClean="0"/>
              <a:t>b</a:t>
            </a:r>
            <a:r>
              <a:rPr lang="en-US" sz="4400" baseline="30000" dirty="0" err="1" smtClean="0"/>
              <a:t>n</a:t>
            </a:r>
            <a:endParaRPr lang="en-US" sz="4400" baseline="30000" dirty="0" smtClean="0"/>
          </a:p>
          <a:p>
            <a:pPr marL="0" indent="0">
              <a:buNone/>
            </a:pPr>
            <a:endParaRPr lang="en-US" sz="4400" baseline="30000" dirty="0"/>
          </a:p>
          <a:p>
            <a:pPr marL="0" indent="0">
              <a:buNone/>
            </a:pPr>
            <a:r>
              <a:rPr lang="en-US" sz="4400" dirty="0" smtClean="0"/>
              <a:t>Example:</a:t>
            </a:r>
          </a:p>
          <a:p>
            <a:pPr marL="0" indent="0">
              <a:buNone/>
            </a:pPr>
            <a:r>
              <a:rPr lang="en-US" sz="4400" dirty="0" smtClean="0"/>
              <a:t>(5t</a:t>
            </a:r>
            <a:r>
              <a:rPr lang="en-US" sz="4400" baseline="30000" dirty="0" smtClean="0"/>
              <a:t>2</a:t>
            </a:r>
            <a:r>
              <a:rPr lang="en-US" sz="4400" dirty="0" smtClean="0"/>
              <a:t>)</a:t>
            </a:r>
            <a:r>
              <a:rPr lang="en-US" sz="4400" baseline="30000" dirty="0" smtClean="0"/>
              <a:t>3</a:t>
            </a:r>
          </a:p>
          <a:p>
            <a:pPr marL="0" indent="0">
              <a:buNone/>
            </a:pPr>
            <a:r>
              <a:rPr lang="en-US" sz="4400" dirty="0" smtClean="0"/>
              <a:t>5</a:t>
            </a:r>
            <a:r>
              <a:rPr lang="en-US" sz="4400" baseline="30000" dirty="0" smtClean="0"/>
              <a:t>3</a:t>
            </a:r>
            <a:r>
              <a:rPr lang="en-US" sz="4400" dirty="0" smtClean="0"/>
              <a:t>t</a:t>
            </a:r>
            <a:r>
              <a:rPr lang="en-US" sz="4400" baseline="30000" dirty="0" smtClean="0"/>
              <a:t>6</a:t>
            </a:r>
            <a:r>
              <a:rPr lang="en-US" sz="4400" dirty="0" smtClean="0"/>
              <a:t> = 125t</a:t>
            </a:r>
            <a:r>
              <a:rPr lang="en-US" sz="4400" baseline="30000" dirty="0"/>
              <a:t>6</a:t>
            </a:r>
            <a:endParaRPr lang="en-US" sz="4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of a Product Property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864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88720" lvl="3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44448" y="570156"/>
            <a:ext cx="8100306" cy="1054250"/>
          </a:xfrm>
        </p:spPr>
        <p:txBody>
          <a:bodyPr/>
          <a:lstStyle/>
          <a:p>
            <a:r>
              <a:rPr lang="en-US" dirty="0" smtClean="0"/>
              <a:t>A few more!</a:t>
            </a:r>
            <a:br>
              <a:rPr lang="en-US" dirty="0" smtClean="0"/>
            </a:br>
            <a:r>
              <a:rPr lang="en-US" dirty="0" smtClean="0"/>
              <a:t>Write as a simple fraction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5813292"/>
              </p:ext>
            </p:extLst>
          </p:nvPr>
        </p:nvGraphicFramePr>
        <p:xfrm>
          <a:off x="1148433" y="2040591"/>
          <a:ext cx="1711179" cy="19628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Equation" r:id="rId3" imgW="431800" imgH="495300" progId="Equation.3">
                  <p:embed/>
                </p:oleObj>
              </mc:Choice>
              <mc:Fallback>
                <p:oleObj name="Equation" r:id="rId3" imgW="431800" imgH="495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48433" y="2040591"/>
                        <a:ext cx="1711179" cy="19628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4387200"/>
              </p:ext>
            </p:extLst>
          </p:nvPr>
        </p:nvGraphicFramePr>
        <p:xfrm>
          <a:off x="5695950" y="2039938"/>
          <a:ext cx="1962150" cy="1963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Equation" r:id="rId5" imgW="495300" imgH="495300" progId="Equation.3">
                  <p:embed/>
                </p:oleObj>
              </mc:Choice>
              <mc:Fallback>
                <p:oleObj name="Equation" r:id="rId5" imgW="495300" imgH="495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695950" y="2039938"/>
                        <a:ext cx="1962150" cy="1963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981165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/>
              <a:t>(3x</a:t>
            </a:r>
            <a:r>
              <a:rPr lang="en-US" sz="4000" baseline="30000" dirty="0" smtClean="0"/>
              <a:t>2</a:t>
            </a:r>
            <a:r>
              <a:rPr lang="en-US" sz="4000" dirty="0" smtClean="0"/>
              <a:t>y)</a:t>
            </a:r>
            <a:r>
              <a:rPr lang="en-US" sz="4000" baseline="30000" dirty="0" smtClean="0"/>
              <a:t>?</a:t>
            </a:r>
            <a:r>
              <a:rPr lang="en-US" sz="4000" dirty="0" smtClean="0"/>
              <a:t> = 27x</a:t>
            </a:r>
            <a:r>
              <a:rPr lang="en-US" sz="4000" baseline="30000" dirty="0" smtClean="0"/>
              <a:t>6</a:t>
            </a:r>
            <a:r>
              <a:rPr lang="en-US" sz="4000" dirty="0" smtClean="0"/>
              <a:t>y</a:t>
            </a:r>
            <a:r>
              <a:rPr lang="en-US" sz="4000" baseline="30000" dirty="0" smtClean="0"/>
              <a:t>3</a:t>
            </a:r>
          </a:p>
          <a:p>
            <a:pPr marL="0" indent="0">
              <a:buNone/>
            </a:pPr>
            <a:endParaRPr lang="en-US" sz="4000" baseline="30000" dirty="0"/>
          </a:p>
          <a:p>
            <a:pPr marL="0" indent="0">
              <a:buNone/>
            </a:pPr>
            <a:endParaRPr lang="en-US" sz="4000" baseline="30000" dirty="0"/>
          </a:p>
          <a:p>
            <a:pPr marL="0" indent="0">
              <a:buNone/>
            </a:pPr>
            <a:endParaRPr lang="en-US" sz="4000" baseline="30000" dirty="0" smtClean="0"/>
          </a:p>
          <a:p>
            <a:pPr marL="0" indent="0">
              <a:buNone/>
            </a:pPr>
            <a:r>
              <a:rPr lang="en-US" sz="4000" dirty="0" smtClean="0"/>
              <a:t>(?)</a:t>
            </a:r>
            <a:r>
              <a:rPr lang="en-US" sz="4000" baseline="30000" dirty="0" smtClean="0"/>
              <a:t>3</a:t>
            </a:r>
            <a:r>
              <a:rPr lang="en-US" sz="4000" dirty="0" smtClean="0"/>
              <a:t> = 64x</a:t>
            </a:r>
            <a:r>
              <a:rPr lang="en-US" sz="4000" baseline="30000" dirty="0" smtClean="0"/>
              <a:t>6</a:t>
            </a:r>
            <a:r>
              <a:rPr lang="en-US" sz="4000" dirty="0" smtClean="0"/>
              <a:t>y</a:t>
            </a:r>
            <a:r>
              <a:rPr lang="en-US" sz="4000" baseline="30000" dirty="0" smtClean="0"/>
              <a:t>9</a:t>
            </a:r>
            <a:endParaRPr lang="en-US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 in the blank with an exponent or expression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1446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Lesson Master 8.5 A</a:t>
            </a:r>
          </a:p>
          <a:p>
            <a:r>
              <a:rPr lang="en-US" dirty="0" smtClean="0"/>
              <a:t>8.5 Review (page 487 20 – 23)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8644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Hardcover.thmx</Template>
  <TotalTime>17</TotalTime>
  <Words>69</Words>
  <Application>Microsoft Macintosh PowerPoint</Application>
  <PresentationFormat>On-screen Show (4:3)</PresentationFormat>
  <Paragraphs>19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Hardcover</vt:lpstr>
      <vt:lpstr>Microsoft Equation</vt:lpstr>
      <vt:lpstr>Powers of Products and Quotients</vt:lpstr>
      <vt:lpstr>Getting Started…</vt:lpstr>
      <vt:lpstr>PowerPoint Presentation</vt:lpstr>
      <vt:lpstr>PowerPoint Presentation</vt:lpstr>
      <vt:lpstr>Power of a Product Property</vt:lpstr>
      <vt:lpstr>A few more! Write as a simple fraction</vt:lpstr>
      <vt:lpstr>Fill in the blank with an exponent or expression</vt:lpstr>
      <vt:lpstr>Homework</vt:lpstr>
    </vt:vector>
  </TitlesOfParts>
  <Company>WHSD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Powers of Products and Quotients</dc:title>
  <dc:creator>Wayne  Highlands</dc:creator>
  <cp:lastModifiedBy>Wayne  Highlands</cp:lastModifiedBy>
  <cp:revision>3</cp:revision>
  <dcterms:created xsi:type="dcterms:W3CDTF">2016-01-04T18:17:08Z</dcterms:created>
  <dcterms:modified xsi:type="dcterms:W3CDTF">2016-01-04T18:34:57Z</dcterms:modified>
</cp:coreProperties>
</file>