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30102-6E37-774F-AD8E-94D7FB75D1C9}" type="datetimeFigureOut">
              <a:rPr lang="en-US" smtClean="0"/>
              <a:t>2/4/16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87F11-A163-8A4E-9C49-0EBE0A2C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613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319F-C168-B148-9A56-98AD71052461}" type="datetimeFigureOut">
              <a:rPr lang="en-US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908-9F49-DE43-854D-E72CB04D44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319F-C168-B148-9A56-98AD71052461}" type="datetimeFigureOut">
              <a:rPr lang="en-US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908-9F49-DE43-854D-E72CB04D44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319F-C168-B148-9A56-98AD71052461}" type="datetimeFigureOut">
              <a:rPr lang="en-US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908-9F49-DE43-854D-E72CB04D44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319F-C168-B148-9A56-98AD71052461}" type="datetimeFigureOut">
              <a:rPr lang="en-US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908-9F49-DE43-854D-E72CB04D44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319F-C168-B148-9A56-98AD71052461}" type="datetimeFigureOut">
              <a:rPr lang="en-US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908-9F49-DE43-854D-E72CB04D44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319F-C168-B148-9A56-98AD71052461}" type="datetimeFigureOut">
              <a:rPr lang="en-US" smtClean="0"/>
              <a:t>2/4/16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908-9F49-DE43-854D-E72CB04D44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319F-C168-B148-9A56-98AD71052461}" type="datetimeFigureOut">
              <a:rPr lang="en-US" smtClean="0"/>
              <a:t>2/4/16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908-9F49-DE43-854D-E72CB04D44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319F-C168-B148-9A56-98AD71052461}" type="datetimeFigureOut">
              <a:rPr lang="en-US" smtClean="0"/>
              <a:t>2/4/16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908-9F49-DE43-854D-E72CB04D44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319F-C168-B148-9A56-98AD71052461}" type="datetimeFigureOut">
              <a:rPr lang="en-US" smtClean="0"/>
              <a:t>2/4/16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908-9F49-DE43-854D-E72CB04D44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319F-C168-B148-9A56-98AD71052461}" type="datetimeFigureOut">
              <a:rPr lang="en-US" smtClean="0"/>
              <a:t>2/4/16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908-9F49-DE43-854D-E72CB04D44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319F-C168-B148-9A56-98AD71052461}" type="datetimeFigureOut">
              <a:rPr lang="en-US" smtClean="0"/>
              <a:t>2/4/16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128908-9F49-DE43-854D-E72CB04D447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B128908-9F49-DE43-854D-E72CB04D447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6F7319F-C168-B148-9A56-98AD71052461}" type="datetimeFigureOut">
              <a:rPr lang="en-US" smtClean="0"/>
              <a:t>2/4/16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 for Lines with a Given Point and </a:t>
            </a:r>
            <a:r>
              <a:rPr lang="en-US" dirty="0" err="1" smtClean="0"/>
              <a:t>SLope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6.5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901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equation of a horizontal line going through the point (7,4)</a:t>
            </a:r>
          </a:p>
          <a:p>
            <a:endParaRPr lang="en-US" dirty="0"/>
          </a:p>
          <a:p>
            <a:r>
              <a:rPr lang="en-US" dirty="0" smtClean="0"/>
              <a:t>8x + 2y = 18</a:t>
            </a:r>
          </a:p>
          <a:p>
            <a:r>
              <a:rPr lang="en-US" dirty="0"/>
              <a:t> </a:t>
            </a:r>
            <a:r>
              <a:rPr lang="en-US" dirty="0" smtClean="0"/>
              <a:t>find the slope</a:t>
            </a:r>
          </a:p>
          <a:p>
            <a:r>
              <a:rPr lang="en-US" dirty="0" smtClean="0"/>
              <a:t>Find the y-intercept</a:t>
            </a:r>
          </a:p>
          <a:p>
            <a:r>
              <a:rPr lang="en-US" dirty="0" smtClean="0"/>
              <a:t>Graph!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82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6-02-03 at 9.54.0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9" b="56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3536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– Slope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 </a:t>
            </a:r>
            <a:r>
              <a:rPr lang="en-US" sz="4400" dirty="0" smtClean="0"/>
              <a:t>y – y</a:t>
            </a:r>
            <a:r>
              <a:rPr lang="en-US" sz="4400" baseline="-25000" dirty="0" smtClean="0"/>
              <a:t>1</a:t>
            </a:r>
            <a:r>
              <a:rPr lang="en-US" sz="4400" dirty="0" smtClean="0"/>
              <a:t> = m(x – x</a:t>
            </a:r>
            <a:r>
              <a:rPr lang="en-US" sz="4400" baseline="-25000" dirty="0" smtClean="0"/>
              <a:t>1</a:t>
            </a:r>
            <a:r>
              <a:rPr lang="en-US" sz="4400" dirty="0" smtClean="0"/>
              <a:t>)</a:t>
            </a:r>
          </a:p>
          <a:p>
            <a:endParaRPr lang="en-US" sz="4400" dirty="0"/>
          </a:p>
          <a:p>
            <a:r>
              <a:rPr lang="en-US" sz="4400" dirty="0" smtClean="0"/>
              <a:t>Where m = slope</a:t>
            </a:r>
          </a:p>
          <a:p>
            <a:r>
              <a:rPr lang="en-US" sz="4400" dirty="0" smtClean="0"/>
              <a:t>(x</a:t>
            </a:r>
            <a:r>
              <a:rPr lang="en-US" sz="4400" baseline="-25000" dirty="0" smtClean="0"/>
              <a:t>1</a:t>
            </a:r>
            <a:r>
              <a:rPr lang="en-US" sz="4400" dirty="0" smtClean="0"/>
              <a:t>, y</a:t>
            </a:r>
            <a:r>
              <a:rPr lang="en-US" sz="4400" baseline="-25000" dirty="0" smtClean="0"/>
              <a:t>1</a:t>
            </a:r>
            <a:r>
              <a:rPr lang="en-US" sz="4400" dirty="0" smtClean="0"/>
              <a:t>) is an ordered pair!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20972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 of 2, passing through (3,-2)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y - -2 = 2(x – 3)</a:t>
            </a:r>
          </a:p>
          <a:p>
            <a:r>
              <a:rPr lang="en-US" sz="5400" dirty="0" smtClean="0"/>
              <a:t>y + 2 = 2x + -6</a:t>
            </a:r>
          </a:p>
          <a:p>
            <a:r>
              <a:rPr lang="en-US" sz="5400" dirty="0"/>
              <a:t> </a:t>
            </a:r>
            <a:r>
              <a:rPr lang="en-US" sz="5400" dirty="0" smtClean="0"/>
              <a:t>y = 2x + -8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73675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Slope of -1/2 passing through (-3, 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 </a:t>
            </a:r>
            <a:r>
              <a:rPr lang="en-US" sz="5400" dirty="0" smtClean="0"/>
              <a:t>y – 5 = -1/2 (x - -3)</a:t>
            </a:r>
          </a:p>
          <a:p>
            <a:r>
              <a:rPr lang="en-US" sz="5400" dirty="0"/>
              <a:t> </a:t>
            </a:r>
            <a:r>
              <a:rPr lang="en-US" sz="5400" dirty="0" smtClean="0"/>
              <a:t>y – 5 = -1/2x – 1.5</a:t>
            </a:r>
          </a:p>
          <a:p>
            <a:r>
              <a:rPr lang="en-US" sz="5400" dirty="0" smtClean="0"/>
              <a:t>y = -1/2x + 3.5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376129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equation going through the points (7, -2) and (-5, 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Hint: find the slope first!</a:t>
            </a:r>
          </a:p>
          <a:p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r>
              <a:rPr lang="en-US" sz="4000" dirty="0"/>
              <a:t> </a:t>
            </a:r>
            <a:r>
              <a:rPr lang="en-US" sz="4000" dirty="0" smtClean="0"/>
              <a:t>y – 4 = -1/2(x - -5)</a:t>
            </a:r>
          </a:p>
          <a:p>
            <a:r>
              <a:rPr lang="en-US" sz="4000" dirty="0"/>
              <a:t> </a:t>
            </a:r>
            <a:r>
              <a:rPr lang="en-US" sz="4000" dirty="0" smtClean="0"/>
              <a:t>y – 4 = -1/2x – 2.5</a:t>
            </a:r>
          </a:p>
          <a:p>
            <a:r>
              <a:rPr lang="en-US" sz="4000" dirty="0" smtClean="0"/>
              <a:t>y = -1/2x + 1.5</a:t>
            </a:r>
            <a:endParaRPr lang="en-US" sz="4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717997"/>
              </p:ext>
            </p:extLst>
          </p:nvPr>
        </p:nvGraphicFramePr>
        <p:xfrm>
          <a:off x="1348906" y="2398938"/>
          <a:ext cx="5214285" cy="1666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3" imgW="1231900" imgH="393700" progId="Equation.3">
                  <p:embed/>
                </p:oleObj>
              </mc:Choice>
              <mc:Fallback>
                <p:oleObj name="Equation" r:id="rId3" imgW="1231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8906" y="2398938"/>
                        <a:ext cx="5214285" cy="1666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7903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Master 6.5 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834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69</TotalTime>
  <Words>225</Words>
  <Application>Microsoft Macintosh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Adjacency</vt:lpstr>
      <vt:lpstr>Equation</vt:lpstr>
      <vt:lpstr>Equations for Lines with a Given Point and SLope</vt:lpstr>
      <vt:lpstr>Getting Started…</vt:lpstr>
      <vt:lpstr>PowerPoint Presentation</vt:lpstr>
      <vt:lpstr>Point – Slope Form</vt:lpstr>
      <vt:lpstr>Slope of 2, passing through (3,-2)</vt:lpstr>
      <vt:lpstr>Slope of -1/2 passing through (-3, 5)</vt:lpstr>
      <vt:lpstr>Find the equation going through the points (7, -2) and (-5, 4)</vt:lpstr>
      <vt:lpstr>Homework</vt:lpstr>
    </vt:vector>
  </TitlesOfParts>
  <Company>WHSD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Equations for Lines with a Given Point and SLope</dc:title>
  <dc:creator>Wayne  Highlands</dc:creator>
  <cp:lastModifiedBy>Wayne  Highlands</cp:lastModifiedBy>
  <cp:revision>3</cp:revision>
  <cp:lastPrinted>2016-02-03T15:01:39Z</cp:lastPrinted>
  <dcterms:created xsi:type="dcterms:W3CDTF">2016-02-03T14:51:50Z</dcterms:created>
  <dcterms:modified xsi:type="dcterms:W3CDTF">2016-02-04T16:19:30Z</dcterms:modified>
</cp:coreProperties>
</file>