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10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805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90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902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3CB9A07-F04D-47F0-8EBF-6352C053AD41}" type="datetimeFigureOut">
              <a:rPr lang="en-US" smtClean="0"/>
              <a:t>12/4/2013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719894"/>
            <a:ext cx="2971800" cy="4590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719894"/>
            <a:ext cx="2971800" cy="45902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2D3016-ED51-4266-A838-BC98E12CD5C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wmf>
</file>

<file path=ppt/media/image3.wmf>
</file>

<file path=ppt/media/image4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E4959A9F-0CAC-4893-9998-777B3CAB2586}" type="datetimeFigureOut">
              <a:rPr lang="en-US" smtClean="0"/>
              <a:pPr/>
              <a:t>12/4/2013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EC9E6B8E-3415-4EC4-B525-D98483FFA05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Lesson 5.9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Proportions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808038"/>
          </a:xfrm>
        </p:spPr>
        <p:txBody>
          <a:bodyPr/>
          <a:lstStyle/>
          <a:p>
            <a:r>
              <a:rPr lang="en-US" dirty="0" smtClean="0"/>
              <a:t>Warm-Ups: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0" y="685800"/>
            <a:ext cx="9144000" cy="6172200"/>
          </a:xfrm>
        </p:spPr>
        <p:txBody>
          <a:bodyPr>
            <a:normAutofit lnSpcReduction="10000"/>
          </a:bodyPr>
          <a:lstStyle/>
          <a:p>
            <a:r>
              <a:rPr lang="en-US" sz="3600" b="1" dirty="0" smtClean="0"/>
              <a:t>1. You have a deck of cards.  P(a club or a 5)?</a:t>
            </a:r>
          </a:p>
          <a:p>
            <a:endParaRPr lang="en-US" sz="3600" b="1" dirty="0" smtClean="0"/>
          </a:p>
          <a:p>
            <a:r>
              <a:rPr lang="en-US" sz="3600" b="1" dirty="0" smtClean="0"/>
              <a:t>2. During a storm, 2 inches of rain fell in 15 minutes.  At this rate, how many feet of rain would fall per hour?</a:t>
            </a:r>
          </a:p>
          <a:p>
            <a:endParaRPr lang="en-US" sz="3600" b="1" dirty="0" smtClean="0"/>
          </a:p>
          <a:p>
            <a:r>
              <a:rPr lang="en-US" sz="3600" b="1" dirty="0" smtClean="0"/>
              <a:t>3.  If you are charged $1.69 for 3 cans of peaches, how much should you expect to pay for 8 cans?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Proportions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 dirty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sz="3200" b="1" dirty="0" smtClean="0"/>
              <a:t>Can be written  -- &gt;   a : b = c : d</a:t>
            </a:r>
          </a:p>
          <a:p>
            <a:r>
              <a:rPr lang="en-US" sz="3200" b="1" dirty="0" smtClean="0"/>
              <a:t>A and D are the extremes</a:t>
            </a:r>
          </a:p>
          <a:p>
            <a:r>
              <a:rPr lang="en-US" sz="3200" b="1" dirty="0" smtClean="0"/>
              <a:t>B and C are the means</a:t>
            </a:r>
            <a:endParaRPr lang="en-US" sz="3200" b="1" dirty="0"/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/>
        </p:nvGraphicFramePr>
        <p:xfrm>
          <a:off x="3276600" y="1143000"/>
          <a:ext cx="2654300" cy="2498165"/>
        </p:xfrm>
        <a:graphic>
          <a:graphicData uri="http://schemas.openxmlformats.org/presentationml/2006/ole">
            <p:oleObj spid="_x0000_s1027" name="Equation" r:id="rId3" imgW="431640" imgH="406080" progId="Equation.3">
              <p:embed/>
            </p:oleObj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/>
              <a:t>Complete the sentence:</a:t>
            </a:r>
          </a:p>
          <a:p>
            <a:pPr>
              <a:buNone/>
            </a:pPr>
            <a:r>
              <a:rPr lang="en-US" sz="4000" b="1" dirty="0" smtClean="0"/>
              <a:t>5 is to 15 as 9 is to _____ ?</a:t>
            </a:r>
            <a:endParaRPr lang="en-US" sz="4000" b="1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sz="3200" b="1" dirty="0" smtClean="0"/>
              <a:t>A survey of 200 high school students found that 145 of them had their own television set.  Based on the results of this survey, about how many students in a school of 3,175 would have their own television set?</a:t>
            </a:r>
            <a:endParaRPr lang="en-US" sz="3200" b="1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3: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ChangeAspect="1"/>
          </p:cNvGraphicFramePr>
          <p:nvPr>
            <p:ph sz="quarter" idx="1"/>
          </p:nvPr>
        </p:nvGraphicFramePr>
        <p:xfrm>
          <a:off x="1371600" y="1295400"/>
          <a:ext cx="6540500" cy="2649538"/>
        </p:xfrm>
        <a:graphic>
          <a:graphicData uri="http://schemas.openxmlformats.org/presentationml/2006/ole">
            <p:oleObj spid="_x0000_s2050" name="Equation" r:id="rId3" imgW="1002960" imgH="4060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57200"/>
            <a:ext cx="8229600" cy="1143000"/>
          </a:xfrm>
        </p:spPr>
        <p:txBody>
          <a:bodyPr/>
          <a:lstStyle/>
          <a:p>
            <a:r>
              <a:rPr lang="en-US" dirty="0" smtClean="0"/>
              <a:t>End of the day problem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3074" name="Content Placeholder 3"/>
          <p:cNvGraphicFramePr>
            <a:graphicFrameLocks noChangeAspect="1"/>
          </p:cNvGraphicFramePr>
          <p:nvPr/>
        </p:nvGraphicFramePr>
        <p:xfrm>
          <a:off x="1577975" y="1600200"/>
          <a:ext cx="6127750" cy="2649538"/>
        </p:xfrm>
        <a:graphic>
          <a:graphicData uri="http://schemas.openxmlformats.org/presentationml/2006/ole">
            <p:oleObj spid="_x0000_s3074" name="Equation" r:id="rId3" imgW="939600" imgH="406080" progId="Equation.3">
              <p:embed/>
            </p:oleObj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Lesson Master 5.9A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Metro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47</TotalTime>
  <Words>171</Words>
  <Application>Microsoft Office PowerPoint</Application>
  <PresentationFormat>On-screen Show (4:3)</PresentationFormat>
  <Paragraphs>26</Paragraphs>
  <Slides>8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0" baseType="lpstr">
      <vt:lpstr>Oriel</vt:lpstr>
      <vt:lpstr>Equation</vt:lpstr>
      <vt:lpstr>Lesson 5.9</vt:lpstr>
      <vt:lpstr>Warm-Ups:</vt:lpstr>
      <vt:lpstr>Proportions</vt:lpstr>
      <vt:lpstr>Example 1</vt:lpstr>
      <vt:lpstr>Example 2</vt:lpstr>
      <vt:lpstr>Example 3:</vt:lpstr>
      <vt:lpstr>End of the day problem</vt:lpstr>
      <vt:lpstr>Homework</vt:lpstr>
    </vt:vector>
  </TitlesOfParts>
  <Company>Wayne Highlands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Lesson 5.9</dc:title>
  <dc:creator>Laura Helbing</dc:creator>
  <cp:lastModifiedBy>lockwood laura</cp:lastModifiedBy>
  <cp:revision>2</cp:revision>
  <dcterms:created xsi:type="dcterms:W3CDTF">2012-12-18T13:10:00Z</dcterms:created>
  <dcterms:modified xsi:type="dcterms:W3CDTF">2013-12-04T14:46:40Z</dcterms:modified>
</cp:coreProperties>
</file>

<file path=docProps/thumbnail.jpeg>
</file>