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80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90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90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98A492-920E-44D1-B220-8736F727057C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19894"/>
            <a:ext cx="2971800" cy="4590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719894"/>
            <a:ext cx="2971800" cy="4590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C97F8B-39FD-416B-A63D-5987292FA2A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408F681-E651-4ED7-8640-8485045151E2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D29FA47-FAE6-4096-BF66-0480CBD5E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F681-E651-4ED7-8640-8485045151E2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FA47-FAE6-4096-BF66-0480CBD5E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F681-E651-4ED7-8640-8485045151E2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FA47-FAE6-4096-BF66-0480CBD5E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1408F681-E651-4ED7-8640-8485045151E2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FA47-FAE6-4096-BF66-0480CBD5E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1408F681-E651-4ED7-8640-8485045151E2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1D29FA47-FAE6-4096-BF66-0480CBD5E8A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408F681-E651-4ED7-8640-8485045151E2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D29FA47-FAE6-4096-BF66-0480CBD5E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408F681-E651-4ED7-8640-8485045151E2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1D29FA47-FAE6-4096-BF66-0480CBD5E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F681-E651-4ED7-8640-8485045151E2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FA47-FAE6-4096-BF66-0480CBD5E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408F681-E651-4ED7-8640-8485045151E2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D29FA47-FAE6-4096-BF66-0480CBD5E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408F681-E651-4ED7-8640-8485045151E2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1D29FA47-FAE6-4096-BF66-0480CBD5E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1408F681-E651-4ED7-8640-8485045151E2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1D29FA47-FAE6-4096-BF66-0480CBD5E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408F681-E651-4ED7-8640-8485045151E2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D29FA47-FAE6-4096-BF66-0480CBD5E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Lesson 5.3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Warm-Ups: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ChangeAspect="1"/>
          </p:cNvGraphicFramePr>
          <p:nvPr>
            <p:ph idx="1"/>
          </p:nvPr>
        </p:nvGraphicFramePr>
        <p:xfrm>
          <a:off x="1447800" y="1371600"/>
          <a:ext cx="6096000" cy="2482850"/>
        </p:xfrm>
        <a:graphic>
          <a:graphicData uri="http://schemas.openxmlformats.org/presentationml/2006/ole">
            <p:oleObj spid="_x0000_s1026" name="Equation" r:id="rId3" imgW="1028520" imgH="419040" progId="Equation.3">
              <p:embed/>
            </p:oleObj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n-US" sz="3000" dirty="0"/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n-US" sz="3000" dirty="0"/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n-US" sz="3000" dirty="0"/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dozen of bagels are bought for a group of x people.   On average, how many bagels are there per person?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rate is a quotient of two quantities with different units.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“Rate of change!”</a:t>
            </a:r>
          </a:p>
          <a:p>
            <a:pPr>
              <a:buNone/>
            </a:pPr>
            <a:r>
              <a:rPr lang="en-US" dirty="0" smtClean="0"/>
              <a:t>Miles / hour</a:t>
            </a:r>
          </a:p>
          <a:p>
            <a:pPr>
              <a:buNone/>
            </a:pPr>
            <a:r>
              <a:rPr lang="en-US" dirty="0" smtClean="0"/>
              <a:t>Feet / second</a:t>
            </a:r>
          </a:p>
          <a:p>
            <a:pPr>
              <a:buNone/>
            </a:pPr>
            <a:r>
              <a:rPr lang="en-US" dirty="0" smtClean="0"/>
              <a:t>Dollars/ hour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a job interview, Matthew has to take a typing test.  In 6 minutes, Matthew types 270 words.  The job is his if he can type 55 words per minutes.  Will he get the job?  What is his average number of words per minute?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2050" name="Content Placeholder 3"/>
          <p:cNvGraphicFramePr>
            <a:graphicFrameLocks noChangeAspect="1"/>
          </p:cNvGraphicFramePr>
          <p:nvPr/>
        </p:nvGraphicFramePr>
        <p:xfrm>
          <a:off x="381000" y="4449763"/>
          <a:ext cx="3613150" cy="2408237"/>
        </p:xfrm>
        <a:graphic>
          <a:graphicData uri="http://schemas.openxmlformats.org/presentationml/2006/ole">
            <p:oleObj spid="_x0000_s2050" name="Equation" r:id="rId3" imgW="609480" imgH="40608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07283" y="4495800"/>
            <a:ext cx="53367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NO he will not get the job!</a:t>
            </a:r>
            <a:endParaRPr lang="en-US" sz="3200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a car decelerates from 90 miles per hour to 55 miles per hour in 10 seconds, what is the change of speed in miles per hour per second?</a:t>
            </a:r>
          </a:p>
          <a:p>
            <a:r>
              <a:rPr lang="en-US" dirty="0" smtClean="0"/>
              <a:t>Change in miles per hour:   55 – 90 = -35</a:t>
            </a:r>
          </a:p>
          <a:p>
            <a:endParaRPr lang="en-US" dirty="0" smtClean="0"/>
          </a:p>
          <a:p>
            <a:r>
              <a:rPr lang="en-US" dirty="0" smtClean="0"/>
              <a:t>Change in miles per hour per second</a:t>
            </a:r>
          </a:p>
          <a:p>
            <a:r>
              <a:rPr lang="en-US" dirty="0" smtClean="0"/>
              <a:t>-35 /10 = -3.5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For what values of x is                      undefined?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For what values of x does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				   </a:t>
            </a:r>
            <a:r>
              <a:rPr lang="en-US" sz="5400" b="1" dirty="0" smtClean="0"/>
              <a:t>= 0  </a:t>
            </a:r>
            <a:endParaRPr lang="en-US" b="1" dirty="0"/>
          </a:p>
        </p:txBody>
      </p:sp>
      <p:graphicFrame>
        <p:nvGraphicFramePr>
          <p:cNvPr id="3074" name="Content Placeholder 3"/>
          <p:cNvGraphicFramePr>
            <a:graphicFrameLocks noChangeAspect="1"/>
          </p:cNvGraphicFramePr>
          <p:nvPr/>
        </p:nvGraphicFramePr>
        <p:xfrm>
          <a:off x="5029200" y="990600"/>
          <a:ext cx="2259013" cy="2408237"/>
        </p:xfrm>
        <a:graphic>
          <a:graphicData uri="http://schemas.openxmlformats.org/presentationml/2006/ole">
            <p:oleObj spid="_x0000_s3074" name="Equation" r:id="rId3" imgW="380880" imgH="406080" progId="Equation.3">
              <p:embed/>
            </p:oleObj>
          </a:graphicData>
        </a:graphic>
      </p:graphicFrame>
      <p:graphicFrame>
        <p:nvGraphicFramePr>
          <p:cNvPr id="3075" name="Content Placeholder 3"/>
          <p:cNvGraphicFramePr>
            <a:graphicFrameLocks noChangeAspect="1"/>
          </p:cNvGraphicFramePr>
          <p:nvPr/>
        </p:nvGraphicFramePr>
        <p:xfrm>
          <a:off x="1295400" y="4449762"/>
          <a:ext cx="2259013" cy="2408238"/>
        </p:xfrm>
        <a:graphic>
          <a:graphicData uri="http://schemas.openxmlformats.org/presentationml/2006/ole">
            <p:oleObj spid="_x0000_s3075" name="Equation" r:id="rId4" imgW="380880" imgH="4060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Last one!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Talkalot</a:t>
            </a:r>
            <a:r>
              <a:rPr lang="en-US" dirty="0" smtClean="0"/>
              <a:t> cell phone company sells a pay-as-you-go phone with 700 minutes for $70</a:t>
            </a:r>
          </a:p>
          <a:p>
            <a:endParaRPr lang="en-US" dirty="0" smtClean="0"/>
          </a:p>
          <a:p>
            <a:r>
              <a:rPr lang="en-US" dirty="0" smtClean="0"/>
              <a:t>What is the rate per minute?</a:t>
            </a:r>
          </a:p>
          <a:p>
            <a:r>
              <a:rPr lang="en-US" dirty="0" smtClean="0"/>
              <a:t>What is the rate per hour?</a:t>
            </a:r>
          </a:p>
          <a:p>
            <a:r>
              <a:rPr lang="en-US" dirty="0" smtClean="0"/>
              <a:t>Elizabeth buys a phone and talks for m minutes.  What is the value of her phone now?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Lesson Master 5.3 evens</a:t>
            </a:r>
          </a:p>
          <a:p>
            <a:r>
              <a:rPr lang="en-US" dirty="0" smtClean="0"/>
              <a:t>Review of 5.3</a:t>
            </a:r>
          </a:p>
          <a:p>
            <a:r>
              <a:rPr lang="en-US" smtClean="0"/>
              <a:t>Notes for 5.4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283</TotalTime>
  <Words>255</Words>
  <Application>Microsoft Office PowerPoint</Application>
  <PresentationFormat>On-screen Show (4:3)</PresentationFormat>
  <Paragraphs>43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Verve</vt:lpstr>
      <vt:lpstr>Equation</vt:lpstr>
      <vt:lpstr>Rates</vt:lpstr>
      <vt:lpstr>Warm-Ups:</vt:lpstr>
      <vt:lpstr>Rates</vt:lpstr>
      <vt:lpstr>Example 1</vt:lpstr>
      <vt:lpstr>Example 2</vt:lpstr>
      <vt:lpstr>Example 3</vt:lpstr>
      <vt:lpstr>Last one!</vt:lpstr>
      <vt:lpstr>Homework:</vt:lpstr>
    </vt:vector>
  </TitlesOfParts>
  <Company>Wayne Highlands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Rates</dc:title>
  <dc:creator>Laura Helbing</dc:creator>
  <cp:lastModifiedBy>lockwood laura</cp:lastModifiedBy>
  <cp:revision>4</cp:revision>
  <dcterms:created xsi:type="dcterms:W3CDTF">2012-12-06T13:35:47Z</dcterms:created>
  <dcterms:modified xsi:type="dcterms:W3CDTF">2013-12-12T16:11:16Z</dcterms:modified>
</cp:coreProperties>
</file>