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F0DB1-785A-4611-B882-D8F478D19C46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1464-E02D-4C6B-A15C-B0569DDF6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F0DB1-785A-4611-B882-D8F478D19C46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1464-E02D-4C6B-A15C-B0569DDF6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F0DB1-785A-4611-B882-D8F478D19C46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1464-E02D-4C6B-A15C-B0569DDF6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F0DB1-785A-4611-B882-D8F478D19C46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1464-E02D-4C6B-A15C-B0569DDF6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F0DB1-785A-4611-B882-D8F478D19C46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1464-E02D-4C6B-A15C-B0569DDF6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F0DB1-785A-4611-B882-D8F478D19C46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1464-E02D-4C6B-A15C-B0569DDF6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F0DB1-785A-4611-B882-D8F478D19C46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1464-E02D-4C6B-A15C-B0569DDF6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F0DB1-785A-4611-B882-D8F478D19C46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1464-E02D-4C6B-A15C-B0569DDF6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F0DB1-785A-4611-B882-D8F478D19C46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1464-E02D-4C6B-A15C-B0569DDF6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F0DB1-785A-4611-B882-D8F478D19C46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1464-E02D-4C6B-A15C-B0569DDF6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F0DB1-785A-4611-B882-D8F478D19C46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BC41464-E02D-4C6B-A15C-B0569DDF6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AF0DB1-785A-4611-B882-D8F478D19C46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C41464-E02D-4C6B-A15C-B0569DDF6E0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Properties of Multiplication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1.6</a:t>
            </a:r>
          </a:p>
          <a:p>
            <a:r>
              <a:rPr lang="en-US" dirty="0" smtClean="0"/>
              <a:t>Miss </a:t>
            </a:r>
            <a:r>
              <a:rPr lang="en-US" dirty="0" err="1" smtClean="0"/>
              <a:t>Helbing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7802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Getting Started…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/>
          <a:lstStyle/>
          <a:p>
            <a:r>
              <a:rPr lang="en-US" dirty="0" smtClean="0"/>
              <a:t>What property of addition is displayed below?</a:t>
            </a:r>
          </a:p>
          <a:p>
            <a:pPr lvl="4"/>
            <a:r>
              <a:rPr lang="en-US" sz="4800" dirty="0" smtClean="0"/>
              <a:t>7 + 8 = 8 + </a:t>
            </a:r>
            <a:r>
              <a:rPr lang="en-US" sz="4800" dirty="0" smtClean="0"/>
              <a:t>7</a:t>
            </a:r>
          </a:p>
          <a:p>
            <a:pPr lvl="4">
              <a:buNone/>
            </a:pPr>
            <a:endParaRPr lang="en-US" sz="4800" dirty="0" smtClean="0"/>
          </a:p>
          <a:p>
            <a:r>
              <a:rPr lang="en-US" dirty="0" smtClean="0"/>
              <a:t>Estimate </a:t>
            </a:r>
            <a:r>
              <a:rPr lang="en-US" dirty="0" smtClean="0"/>
              <a:t>each to the </a:t>
            </a:r>
            <a:r>
              <a:rPr lang="en-US" dirty="0" smtClean="0"/>
              <a:t>nearest ten </a:t>
            </a:r>
            <a:r>
              <a:rPr lang="en-US" dirty="0" smtClean="0"/>
              <a:t>dollars, then </a:t>
            </a:r>
            <a:r>
              <a:rPr lang="en-US" dirty="0" smtClean="0"/>
              <a:t>add</a:t>
            </a:r>
            <a:r>
              <a:rPr lang="en-US" dirty="0" smtClean="0"/>
              <a:t>:</a:t>
            </a:r>
            <a:endParaRPr lang="en-US" dirty="0" smtClean="0"/>
          </a:p>
          <a:p>
            <a:pPr lvl="4"/>
            <a:r>
              <a:rPr lang="en-US" sz="3600" dirty="0" smtClean="0"/>
              <a:t>$20.78 + $76.98 + $34. 89</a:t>
            </a:r>
          </a:p>
          <a:p>
            <a:endParaRPr lang="en-US" dirty="0" smtClean="0"/>
          </a:p>
          <a:p>
            <a:r>
              <a:rPr lang="en-US" dirty="0" smtClean="0"/>
              <a:t>Round to the nearest hundredth:</a:t>
            </a:r>
          </a:p>
          <a:p>
            <a:pPr lvl="4"/>
            <a:r>
              <a:rPr lang="en-US" sz="3600" dirty="0" smtClean="0"/>
              <a:t>7,895.57580</a:t>
            </a:r>
          </a:p>
          <a:p>
            <a:pPr lvl="3">
              <a:buNone/>
            </a:pPr>
            <a:endParaRPr lang="en-US" sz="3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990600" y="2743200"/>
            <a:ext cx="7121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Commutative Property of Addition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9800" y="4495800"/>
            <a:ext cx="33385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20 + 80 + 30 = 130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200" y="5715000"/>
            <a:ext cx="16590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7,895.58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Commutative Property of Multiplication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Changing the order of two factors does not change their product.</a:t>
            </a:r>
          </a:p>
          <a:p>
            <a:endParaRPr lang="en-US" dirty="0" smtClean="0"/>
          </a:p>
          <a:p>
            <a:endParaRPr lang="en-US" dirty="0" smtClean="0"/>
          </a:p>
          <a:p>
            <a:pPr lvl="3"/>
            <a:r>
              <a:rPr lang="en-US" sz="4400" dirty="0" smtClean="0"/>
              <a:t>A * B = B * A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Associative Property of Multiplication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Changing the grouping of three factors does not change their product.</a:t>
            </a:r>
          </a:p>
          <a:p>
            <a:endParaRPr lang="en-US" dirty="0" smtClean="0"/>
          </a:p>
          <a:p>
            <a:pPr lvl="3"/>
            <a:r>
              <a:rPr lang="en-US" sz="4000" dirty="0" smtClean="0"/>
              <a:t>( A * B) * C =  A * (B * C)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Identity Property of Multiplication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product of any number and one is that number</a:t>
            </a:r>
          </a:p>
          <a:p>
            <a:endParaRPr lang="en-US" dirty="0" smtClean="0"/>
          </a:p>
          <a:p>
            <a:endParaRPr lang="en-US" dirty="0" smtClean="0"/>
          </a:p>
          <a:p>
            <a:pPr lvl="5"/>
            <a:r>
              <a:rPr lang="en-US" sz="4000" dirty="0" smtClean="0"/>
              <a:t>A * 1 = A  and 1 * A = A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Distributive Property of Multiplication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all numbers a, b, and c:</a:t>
            </a:r>
          </a:p>
          <a:p>
            <a:endParaRPr lang="en-US" dirty="0" smtClean="0"/>
          </a:p>
          <a:p>
            <a:pPr lvl="3"/>
            <a:r>
              <a:rPr lang="en-US" sz="4000" dirty="0" smtClean="0"/>
              <a:t>A ( B + C) = AB + AC</a:t>
            </a:r>
          </a:p>
          <a:p>
            <a:pPr lvl="3"/>
            <a:r>
              <a:rPr lang="en-US" sz="4000" dirty="0" smtClean="0"/>
              <a:t>A(B  - C) = AB - AC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 the property illustrated: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(4 * 6) * 3 = 4 * (6 * 3)</a:t>
            </a:r>
          </a:p>
          <a:p>
            <a:endParaRPr lang="en-US" sz="4000" dirty="0" smtClean="0"/>
          </a:p>
          <a:p>
            <a:r>
              <a:rPr lang="en-US" sz="4000" dirty="0" smtClean="0"/>
              <a:t>(1 * 5) *</a:t>
            </a:r>
            <a:r>
              <a:rPr lang="en-US" sz="4000" dirty="0" smtClean="0"/>
              <a:t> </a:t>
            </a:r>
            <a:r>
              <a:rPr lang="en-US" sz="4000" dirty="0" smtClean="0"/>
              <a:t>8  = </a:t>
            </a:r>
            <a:r>
              <a:rPr lang="en-US" sz="4000" dirty="0" smtClean="0"/>
              <a:t>(5 * 1) * 8</a:t>
            </a:r>
            <a:endParaRPr lang="en-US" sz="4000" dirty="0" smtClean="0"/>
          </a:p>
          <a:p>
            <a:endParaRPr lang="en-US" sz="4000" dirty="0" smtClean="0"/>
          </a:p>
          <a:p>
            <a:r>
              <a:rPr lang="en-US" sz="4000" dirty="0" smtClean="0"/>
              <a:t>7 ( 8 – 5) = 7*8 – 7*5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2743200"/>
            <a:ext cx="7525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Associative Property of Multiplication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4038600"/>
            <a:ext cx="7994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Commutative Property of Multiplication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3600" y="5715000"/>
            <a:ext cx="43209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Distributive Property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11500" b="1" dirty="0" smtClean="0"/>
              <a:t>Page 40 – 41</a:t>
            </a:r>
          </a:p>
          <a:p>
            <a:pPr algn="ctr">
              <a:buNone/>
            </a:pPr>
            <a:r>
              <a:rPr lang="en-US" sz="11500" b="1" dirty="0" smtClean="0"/>
              <a:t>5 – 28</a:t>
            </a:r>
            <a:endParaRPr lang="en-US" sz="1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237</TotalTime>
  <Words>239</Words>
  <Application>Microsoft Office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Properties of Multiplication</vt:lpstr>
      <vt:lpstr>Getting Started…</vt:lpstr>
      <vt:lpstr>Commutative Property of Multiplication</vt:lpstr>
      <vt:lpstr>Associative Property of Multiplication</vt:lpstr>
      <vt:lpstr>Identity Property of Multiplication</vt:lpstr>
      <vt:lpstr>Distributive Property of Multiplication</vt:lpstr>
      <vt:lpstr>Name the property illustrated: </vt:lpstr>
      <vt:lpstr>Homework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Properties of Multiplication</dc:title>
  <dc:creator>teacher</dc:creator>
  <cp:lastModifiedBy>teacher</cp:lastModifiedBy>
  <cp:revision>19</cp:revision>
  <dcterms:created xsi:type="dcterms:W3CDTF">2009-09-14T01:51:03Z</dcterms:created>
  <dcterms:modified xsi:type="dcterms:W3CDTF">2010-09-13T13:06:51Z</dcterms:modified>
</cp:coreProperties>
</file>