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80" autoAdjust="0"/>
    <p:restoredTop sz="94660"/>
  </p:normalViewPr>
  <p:slideViewPr>
    <p:cSldViewPr>
      <p:cViewPr varScale="1">
        <p:scale>
          <a:sx n="42" d="100"/>
          <a:sy n="42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D94E59-A602-48B2-ACA0-E834C722B58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915C39-CE0F-4DC9-B5CE-0A5A22CD6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ath.uri.edu/~bkaskosz/flashmo/graph3d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11.1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Extending 2-Space to 3-Space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b="1" dirty="0" smtClean="0"/>
              <a:t>Pages 642 – 643</a:t>
            </a:r>
          </a:p>
          <a:p>
            <a:pPr algn="ctr">
              <a:buNone/>
            </a:pPr>
            <a:r>
              <a:rPr lang="en-US" sz="7200" b="1" dirty="0" smtClean="0"/>
              <a:t>1 – 17(skip 8)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the 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Review graphing in 3-space, equations for the planes containing two axes and for planes parallel to the axes, the distance formula, and the equation of a sphere.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Best way to visualize 3-space: a corner of a room. This is your origin.</a:t>
            </a:r>
          </a:p>
          <a:p>
            <a:endParaRPr lang="en-US" b="1" dirty="0"/>
          </a:p>
          <a:p>
            <a:r>
              <a:rPr lang="en-US" b="1" dirty="0" smtClean="0"/>
              <a:t>In 2-space: quadrants</a:t>
            </a:r>
          </a:p>
          <a:p>
            <a:r>
              <a:rPr lang="en-US" b="1" dirty="0" smtClean="0"/>
              <a:t>In 3-space: octants</a:t>
            </a:r>
          </a:p>
          <a:p>
            <a:endParaRPr lang="en-US" b="1" dirty="0"/>
          </a:p>
          <a:p>
            <a:r>
              <a:rPr lang="en-US" b="1" dirty="0" smtClean="0"/>
              <a:t>There is an </a:t>
            </a:r>
            <a:r>
              <a:rPr lang="en-US" b="1" dirty="0" err="1" smtClean="0"/>
              <a:t>xy</a:t>
            </a:r>
            <a:r>
              <a:rPr lang="en-US" b="1" dirty="0" smtClean="0"/>
              <a:t> plane,</a:t>
            </a:r>
          </a:p>
          <a:p>
            <a:pPr>
              <a:buNone/>
            </a:pPr>
            <a:r>
              <a:rPr lang="en-US" b="1" dirty="0" err="1" smtClean="0"/>
              <a:t>yz</a:t>
            </a:r>
            <a:r>
              <a:rPr lang="en-US" b="1" dirty="0"/>
              <a:t> </a:t>
            </a:r>
            <a:r>
              <a:rPr lang="en-US" b="1" dirty="0" smtClean="0"/>
              <a:t>plane, and </a:t>
            </a:r>
            <a:r>
              <a:rPr lang="en-US" b="1" dirty="0" err="1" smtClean="0"/>
              <a:t>xz</a:t>
            </a:r>
            <a:r>
              <a:rPr lang="en-US" b="1" dirty="0" smtClean="0"/>
              <a:t> plane.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5625" t="36000" r="38750" b="39000"/>
          <a:stretch>
            <a:fillRect/>
          </a:stretch>
        </p:blipFill>
        <p:spPr bwMode="auto">
          <a:xfrm>
            <a:off x="4800600" y="2209800"/>
            <a:ext cx="4343400" cy="434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space online </a:t>
            </a:r>
            <a:r>
              <a:rPr lang="en-US" dirty="0" err="1" smtClean="0"/>
              <a:t>grapher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http://math.uri.edu/~</a:t>
            </a:r>
            <a:r>
              <a:rPr lang="en-US" smtClean="0">
                <a:hlinkClick r:id="rId2"/>
              </a:rPr>
              <a:t>bkaskosz/flashmo/graph3d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sz="3200" b="1" dirty="0" smtClean="0"/>
              <a:t>Sketch the set of all points (</a:t>
            </a:r>
            <a:r>
              <a:rPr lang="en-US" sz="3200" b="1" dirty="0" err="1" smtClean="0"/>
              <a:t>x,y,z</a:t>
            </a:r>
            <a:r>
              <a:rPr lang="en-US" sz="3200" b="1" dirty="0" smtClean="0"/>
              <a:t>) in 3-space such that:</a:t>
            </a:r>
          </a:p>
          <a:p>
            <a:pPr>
              <a:buNone/>
            </a:pPr>
            <a:r>
              <a:rPr lang="en-US" sz="3200" b="1" dirty="0" smtClean="0"/>
              <a:t>		Y = 4</a:t>
            </a:r>
          </a:p>
          <a:p>
            <a:pPr>
              <a:buNone/>
            </a:pPr>
            <a:endParaRPr lang="en-US" sz="3200" b="1" dirty="0"/>
          </a:p>
          <a:p>
            <a:pPr>
              <a:buNone/>
            </a:pPr>
            <a:r>
              <a:rPr lang="en-US" sz="3200" b="1" dirty="0" smtClean="0"/>
              <a:t>*Notice how the parallelogram </a:t>
            </a:r>
          </a:p>
          <a:p>
            <a:pPr>
              <a:buNone/>
            </a:pPr>
            <a:r>
              <a:rPr lang="en-US" sz="3200" b="1" dirty="0" smtClean="0"/>
              <a:t>created is parallel to the</a:t>
            </a:r>
          </a:p>
          <a:p>
            <a:pPr>
              <a:buNone/>
            </a:pPr>
            <a:r>
              <a:rPr lang="en-US" sz="3200" b="1" dirty="0" smtClean="0"/>
              <a:t> x and z planes.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2500" t="44000" r="58125" b="25000"/>
          <a:stretch>
            <a:fillRect/>
          </a:stretch>
        </p:blipFill>
        <p:spPr bwMode="auto">
          <a:xfrm>
            <a:off x="5410200" y="2362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Sketch the set of all points (</a:t>
            </a:r>
            <a:r>
              <a:rPr lang="en-US" b="1" dirty="0" err="1" smtClean="0"/>
              <a:t>x,y,z</a:t>
            </a:r>
            <a:r>
              <a:rPr lang="en-US" b="1" dirty="0" smtClean="0"/>
              <a:t>) in 3-space such that:</a:t>
            </a:r>
          </a:p>
          <a:p>
            <a:pPr>
              <a:buNone/>
            </a:pPr>
            <a:r>
              <a:rPr lang="en-US" b="1" dirty="0" smtClean="0"/>
              <a:t>3y + 2z = 12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 smtClean="0"/>
              <a:t>*notice how the </a:t>
            </a:r>
          </a:p>
          <a:p>
            <a:pPr>
              <a:buNone/>
            </a:pPr>
            <a:r>
              <a:rPr lang="en-US" b="1" dirty="0" smtClean="0"/>
              <a:t>Parallelogram created</a:t>
            </a:r>
          </a:p>
          <a:p>
            <a:pPr>
              <a:buNone/>
            </a:pPr>
            <a:r>
              <a:rPr lang="en-US" b="1" dirty="0" smtClean="0"/>
              <a:t>is parallel to the x plane</a:t>
            </a:r>
          </a:p>
          <a:p>
            <a:pPr>
              <a:buNone/>
            </a:pPr>
            <a:r>
              <a:rPr lang="en-US" b="1" dirty="0" smtClean="0"/>
              <a:t>and the 2-space line.</a:t>
            </a:r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23125" t="55000" r="57500" b="16000"/>
          <a:stretch>
            <a:fillRect/>
          </a:stretch>
        </p:blipFill>
        <p:spPr bwMode="auto">
          <a:xfrm>
            <a:off x="4343400" y="2133600"/>
            <a:ext cx="4648200" cy="434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800" b="1" dirty="0" smtClean="0"/>
              <a:t>Find the distance between (6, -9, 0) and (x, y, z)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00200" y="4114800"/>
          <a:ext cx="5590886" cy="825500"/>
        </p:xfrm>
        <a:graphic>
          <a:graphicData uri="http://schemas.openxmlformats.org/presentationml/2006/ole">
            <p:oleObj spid="_x0000_s4098" name="Equation" r:id="rId3" imgW="189216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in 3-space</a:t>
            </a:r>
            <a:endParaRPr lang="en-US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609600" y="4800600"/>
          <a:ext cx="7789333" cy="876300"/>
        </p:xfrm>
        <a:graphic>
          <a:graphicData uri="http://schemas.openxmlformats.org/presentationml/2006/ole">
            <p:oleObj spid="_x0000_s5123" name="Equation" r:id="rId3" imgW="2031840" imgH="228600" progId="Equation.3">
              <p:embed/>
            </p:oleObj>
          </a:graphicData>
        </a:graphic>
      </p:graphicFrame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85800" y="1600200"/>
          <a:ext cx="7318375" cy="825500"/>
        </p:xfrm>
        <a:graphic>
          <a:graphicData uri="http://schemas.openxmlformats.org/presentationml/2006/ole">
            <p:oleObj spid="_x0000_s5122" name="Equation" r:id="rId4" imgW="2476440" imgH="279360" progId="Equation.3">
              <p:embed/>
            </p:oleObj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Equation of a Sphere: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What is an equation for the sphere that contains all of the vertices of the box with vertices at (0,0,0) , (2,0,0), (2,3,0), (0,3,0), (0,0,4), (0,3,4), (2,3,4), and (2,0,4)?</a:t>
            </a:r>
          </a:p>
          <a:p>
            <a:r>
              <a:rPr lang="en-US" sz="3200" b="1" dirty="0" smtClean="0"/>
              <a:t>*reminder: if the sphere is 2 units, the radius is half!</a:t>
            </a:r>
            <a:endParaRPr lang="en-US" sz="3200" b="1" dirty="0"/>
          </a:p>
          <a:p>
            <a:pPr>
              <a:buNone/>
            </a:pPr>
            <a:r>
              <a:rPr lang="en-US" sz="3200" b="1" dirty="0" smtClean="0"/>
              <a:t>(x – 1)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+ (y – 1.5)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+ (z – 2)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= ?</a:t>
            </a:r>
          </a:p>
          <a:p>
            <a:pPr>
              <a:buNone/>
            </a:pPr>
            <a:r>
              <a:rPr lang="en-US" sz="3200" b="1" dirty="0" smtClean="0"/>
              <a:t>Complete the square!</a:t>
            </a:r>
          </a:p>
          <a:p>
            <a:pPr>
              <a:buNone/>
            </a:pPr>
            <a:r>
              <a:rPr lang="en-US" sz="3200" b="1" dirty="0" smtClean="0"/>
              <a:t>+1                 +2.25           + 4   so = 7.25</a:t>
            </a:r>
          </a:p>
          <a:p>
            <a:pPr>
              <a:buNone/>
            </a:pPr>
            <a:r>
              <a:rPr lang="en-US" sz="3200" b="1" dirty="0" smtClean="0"/>
              <a:t>		(x – 1)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+ (y – 1.5)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+ (z – 2)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= 7.25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1">
      <a:dk1>
        <a:sysClr val="windowText" lastClr="000000"/>
      </a:dk1>
      <a:lt1>
        <a:srgbClr val="FEB2FF"/>
      </a:lt1>
      <a:dk2>
        <a:srgbClr val="0000BF"/>
      </a:dk2>
      <a:lt2>
        <a:srgbClr val="FFFF00"/>
      </a:lt2>
      <a:accent1>
        <a:srgbClr val="62EFFE"/>
      </a:accent1>
      <a:accent2>
        <a:srgbClr val="C0504D"/>
      </a:accent2>
      <a:accent3>
        <a:srgbClr val="9BBB59"/>
      </a:accent3>
      <a:accent4>
        <a:srgbClr val="7030A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86</TotalTime>
  <Words>276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Equity</vt:lpstr>
      <vt:lpstr>Equation</vt:lpstr>
      <vt:lpstr>Extending 2-Space to 3-Space</vt:lpstr>
      <vt:lpstr>Goals for the Day…</vt:lpstr>
      <vt:lpstr>Slide 3</vt:lpstr>
      <vt:lpstr>3 space online grapher</vt:lpstr>
      <vt:lpstr>Example 1</vt:lpstr>
      <vt:lpstr>Example 2</vt:lpstr>
      <vt:lpstr>Example 3</vt:lpstr>
      <vt:lpstr>Distance in 3-space</vt:lpstr>
      <vt:lpstr>Example 4: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Extending 2-Space to 3-Space</dc:title>
  <dc:creator>Laura Helbing</dc:creator>
  <cp:lastModifiedBy>Laura Helbing</cp:lastModifiedBy>
  <cp:revision>2</cp:revision>
  <dcterms:created xsi:type="dcterms:W3CDTF">2012-04-09T01:18:29Z</dcterms:created>
  <dcterms:modified xsi:type="dcterms:W3CDTF">2012-04-16T13:15:44Z</dcterms:modified>
</cp:coreProperties>
</file>