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7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7077075" cy="93837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9186"/>
          </a:xfrm>
          <a:prstGeom prst="rect">
            <a:avLst/>
          </a:prstGeom>
        </p:spPr>
        <p:txBody>
          <a:bodyPr vert="horz" lIns="94055" tIns="47028" rIns="94055" bIns="4702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69186"/>
          </a:xfrm>
          <a:prstGeom prst="rect">
            <a:avLst/>
          </a:prstGeom>
        </p:spPr>
        <p:txBody>
          <a:bodyPr vert="horz" lIns="94055" tIns="47028" rIns="94055" bIns="47028" rtlCol="0"/>
          <a:lstStyle>
            <a:lvl1pPr algn="r">
              <a:defRPr sz="1200"/>
            </a:lvl1pPr>
          </a:lstStyle>
          <a:p>
            <a:fld id="{85703E5F-A283-4799-8D43-50AE58A1810A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12899"/>
            <a:ext cx="3066733" cy="469186"/>
          </a:xfrm>
          <a:prstGeom prst="rect">
            <a:avLst/>
          </a:prstGeom>
        </p:spPr>
        <p:txBody>
          <a:bodyPr vert="horz" lIns="94055" tIns="47028" rIns="94055" bIns="4702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912899"/>
            <a:ext cx="3066733" cy="469186"/>
          </a:xfrm>
          <a:prstGeom prst="rect">
            <a:avLst/>
          </a:prstGeom>
        </p:spPr>
        <p:txBody>
          <a:bodyPr vert="horz" lIns="94055" tIns="47028" rIns="94055" bIns="47028" rtlCol="0" anchor="b"/>
          <a:lstStyle>
            <a:lvl1pPr algn="r">
              <a:defRPr sz="1200"/>
            </a:lvl1pPr>
          </a:lstStyle>
          <a:p>
            <a:fld id="{B576393E-953F-4690-9B02-7D4750E5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E3A951B-7F03-4226-AC46-FCDAFDC74FEE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0EF7717-594E-4CA2-82E1-C224731547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3A951B-7F03-4226-AC46-FCDAFDC74FEE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EF7717-594E-4CA2-82E1-C224731547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3A951B-7F03-4226-AC46-FCDAFDC74FEE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EF7717-594E-4CA2-82E1-C224731547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3A951B-7F03-4226-AC46-FCDAFDC74FEE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EF7717-594E-4CA2-82E1-C224731547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3A951B-7F03-4226-AC46-FCDAFDC74FEE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EF7717-594E-4CA2-82E1-C224731547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3A951B-7F03-4226-AC46-FCDAFDC74FEE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EF7717-594E-4CA2-82E1-C224731547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3A951B-7F03-4226-AC46-FCDAFDC74FEE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EF7717-594E-4CA2-82E1-C224731547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3A951B-7F03-4226-AC46-FCDAFDC74FEE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EF7717-594E-4CA2-82E1-C224731547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3A951B-7F03-4226-AC46-FCDAFDC74FEE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EF7717-594E-4CA2-82E1-C224731547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E3A951B-7F03-4226-AC46-FCDAFDC74FEE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EF7717-594E-4CA2-82E1-C224731547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E3A951B-7F03-4226-AC46-FCDAFDC74FEE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0EF7717-594E-4CA2-82E1-C224731547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E3A951B-7F03-4226-AC46-FCDAFDC74FEE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0EF7717-594E-4CA2-82E1-C2247315477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Lesson 1.8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Decimals and Problem Solving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Step 1: Understand the problem</a:t>
            </a:r>
          </a:p>
          <a:p>
            <a:r>
              <a:rPr lang="en-US" sz="4400" dirty="0" smtClean="0"/>
              <a:t>Step 2: Develop a Plan</a:t>
            </a:r>
          </a:p>
          <a:p>
            <a:r>
              <a:rPr lang="en-US" sz="4400" dirty="0" smtClean="0"/>
              <a:t>Step 3: Carry Out the plan</a:t>
            </a:r>
          </a:p>
          <a:p>
            <a:r>
              <a:rPr lang="en-US" sz="4400" dirty="0" smtClean="0"/>
              <a:t>Step 4: Check the results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step problem-solving plan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Electricians at Reliable Electric earn $550 per week and $25 per hour of overtime.  Over a period of 4 weeks, one electrician works 14 hours of overtime.  What are the electrician’s earning for the four weeks?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p. 54 number 4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5105400"/>
            <a:ext cx="7848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$550*4 + 14*$25 = $2550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sum of the digits of a two-digit number is 6.  The number is six times its ones digit.  What is the number?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Page 54 number 10	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05200" y="4114800"/>
            <a:ext cx="220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24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car rental company charges $34 per day and $.35 per mile.  On a trip that takes 5 days, Juanita drives a rental car 320 miles.  How much does it cost Juanita to rent the car?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Number 5 page 54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19200" y="4648200"/>
            <a:ext cx="608532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$34*5 + $.35*320 =  $282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</TotalTime>
  <Words>176</Words>
  <Application>Microsoft Office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Concourse</vt:lpstr>
      <vt:lpstr>Lesson 1.8 </vt:lpstr>
      <vt:lpstr>4 step problem-solving plan </vt:lpstr>
      <vt:lpstr>p. 54 number 4</vt:lpstr>
      <vt:lpstr>Page 54 number 10 </vt:lpstr>
      <vt:lpstr>Number 5 page 54</vt:lpstr>
    </vt:vector>
  </TitlesOfParts>
  <Company>Wayne Highlands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1.8 </dc:title>
  <dc:creator>teacher</dc:creator>
  <cp:lastModifiedBy>teacher</cp:lastModifiedBy>
  <cp:revision>4</cp:revision>
  <dcterms:created xsi:type="dcterms:W3CDTF">2009-09-17T13:14:24Z</dcterms:created>
  <dcterms:modified xsi:type="dcterms:W3CDTF">2009-09-22T13:08:23Z</dcterms:modified>
</cp:coreProperties>
</file>