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handoutMasterIdLst>
    <p:handoutMasterId r:id="rId7"/>
  </p:handout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1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14A2D0-394E-4A57-BD73-155D3A4AA013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10B96D-0C93-4234-A938-5F6D02D3A6C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CF27E-F646-4E1E-9379-1A541ABEB09D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60F4-2893-4CEC-A7B5-23EB2A4D09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CF27E-F646-4E1E-9379-1A541ABEB09D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60F4-2893-4CEC-A7B5-23EB2A4D09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CF27E-F646-4E1E-9379-1A541ABEB09D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60F4-2893-4CEC-A7B5-23EB2A4D09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CF27E-F646-4E1E-9379-1A541ABEB09D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60F4-2893-4CEC-A7B5-23EB2A4D09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CF27E-F646-4E1E-9379-1A541ABEB09D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60F4-2893-4CEC-A7B5-23EB2A4D09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CF27E-F646-4E1E-9379-1A541ABEB09D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60F4-2893-4CEC-A7B5-23EB2A4D09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CF27E-F646-4E1E-9379-1A541ABEB09D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60F4-2893-4CEC-A7B5-23EB2A4D09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CF27E-F646-4E1E-9379-1A541ABEB09D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60F4-2893-4CEC-A7B5-23EB2A4D09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CF27E-F646-4E1E-9379-1A541ABEB09D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60F4-2893-4CEC-A7B5-23EB2A4D09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CF27E-F646-4E1E-9379-1A541ABEB09D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60F4-2893-4CEC-A7B5-23EB2A4D09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CF27E-F646-4E1E-9379-1A541ABEB09D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5EF60F4-2893-4CEC-A7B5-23EB2A4D096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D9CF27E-F646-4E1E-9379-1A541ABEB09D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5EF60F4-2893-4CEC-A7B5-23EB2A4D096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Lesson 1.5</a:t>
            </a:r>
            <a:br>
              <a:rPr lang="en-US" dirty="0" smtClean="0"/>
            </a:br>
            <a:r>
              <a:rPr lang="en-US" dirty="0" smtClean="0"/>
              <a:t>Variables in Formulas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Formula: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143000" y="2514600"/>
            <a:ext cx="630884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An equation in which one variable is given</a:t>
            </a:r>
          </a:p>
          <a:p>
            <a:r>
              <a:rPr lang="en-US" sz="2800" dirty="0" smtClean="0"/>
              <a:t> in terms of other variables or numbers.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229600" cy="1143000"/>
          </a:xfrm>
        </p:spPr>
        <p:txBody>
          <a:bodyPr/>
          <a:lstStyle/>
          <a:p>
            <a:r>
              <a:rPr lang="en-US" dirty="0" smtClean="0"/>
              <a:t>Example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389120"/>
          </a:xfrm>
        </p:spPr>
        <p:txBody>
          <a:bodyPr/>
          <a:lstStyle/>
          <a:p>
            <a:r>
              <a:rPr lang="en-US" dirty="0" smtClean="0"/>
              <a:t>H = .8 (200 – A)</a:t>
            </a:r>
          </a:p>
          <a:p>
            <a:endParaRPr lang="en-US" dirty="0"/>
          </a:p>
          <a:p>
            <a:pPr>
              <a:buNone/>
            </a:pPr>
            <a:r>
              <a:rPr lang="en-US" dirty="0" smtClean="0"/>
              <a:t>H = handicap</a:t>
            </a:r>
          </a:p>
          <a:p>
            <a:pPr>
              <a:buNone/>
            </a:pPr>
            <a:r>
              <a:rPr lang="en-US" dirty="0" smtClean="0"/>
              <a:t>A = bowler’s average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err="1" smtClean="0"/>
              <a:t>Tony’s</a:t>
            </a:r>
            <a:r>
              <a:rPr lang="en-US" dirty="0" smtClean="0"/>
              <a:t> average score is 145.  What is his handicap?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590800" y="4191000"/>
            <a:ext cx="331533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H = .8  (200 – 145) </a:t>
            </a:r>
          </a:p>
          <a:p>
            <a:r>
              <a:rPr lang="en-US" sz="3200" dirty="0" smtClean="0"/>
              <a:t>H = .8 (55)</a:t>
            </a:r>
          </a:p>
          <a:p>
            <a:r>
              <a:rPr lang="en-US" sz="3200" dirty="0" smtClean="0"/>
              <a:t>H=44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8229600" cy="1143000"/>
          </a:xfrm>
        </p:spPr>
        <p:txBody>
          <a:bodyPr/>
          <a:lstStyle/>
          <a:p>
            <a:pPr algn="ctr"/>
            <a:r>
              <a:rPr lang="en-US" dirty="0" smtClean="0"/>
              <a:t>Example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N=max. number of cars allowable</a:t>
            </a:r>
          </a:p>
          <a:p>
            <a:pPr>
              <a:buNone/>
            </a:pPr>
            <a:r>
              <a:rPr lang="en-US" dirty="0" smtClean="0"/>
              <a:t>L=number of lanes of road</a:t>
            </a:r>
          </a:p>
          <a:p>
            <a:pPr>
              <a:buNone/>
            </a:pPr>
            <a:r>
              <a:rPr lang="en-US" dirty="0" smtClean="0"/>
              <a:t>D=length of </a:t>
            </a:r>
            <a:r>
              <a:rPr lang="en-US" dirty="0" smtClean="0"/>
              <a:t>road (in feet)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S= average speed of the cars (in mph)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Estimate the max. # of cars that there can safely be on a 1 mile stretch of a 2 lane highway, if the cars are traveling an average speed of 30 mph.</a:t>
            </a:r>
            <a:endParaRPr lang="en-US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2590800" y="5791200"/>
            <a:ext cx="16002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=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140.8 </a:t>
            </a: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572000" y="5334000"/>
            <a:ext cx="4343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*There can be about </a:t>
            </a:r>
          </a:p>
          <a:p>
            <a:r>
              <a:rPr lang="en-US" sz="3200" dirty="0" smtClean="0"/>
              <a:t> </a:t>
            </a:r>
            <a:r>
              <a:rPr lang="en-US" sz="3200" dirty="0" smtClean="0"/>
              <a:t>141 </a:t>
            </a:r>
            <a:r>
              <a:rPr lang="en-US" sz="3200" dirty="0" smtClean="0"/>
              <a:t>cars on the road. </a:t>
            </a:r>
            <a:endParaRPr lang="en-US" sz="3200" dirty="0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/>
        </p:nvGraphicFramePr>
        <p:xfrm>
          <a:off x="3352800" y="1066800"/>
          <a:ext cx="2081213" cy="965200"/>
        </p:xfrm>
        <a:graphic>
          <a:graphicData uri="http://schemas.openxmlformats.org/presentationml/2006/ole">
            <p:oleObj spid="_x0000_s1026" name="Equation" r:id="rId3" imgW="876240" imgH="406080" progId="Equation.3">
              <p:embed/>
            </p:oleObj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0" y="5562600"/>
          <a:ext cx="2684463" cy="965200"/>
        </p:xfrm>
        <a:graphic>
          <a:graphicData uri="http://schemas.openxmlformats.org/presentationml/2006/ole">
            <p:oleObj spid="_x0000_s1027" name="Equation" r:id="rId4" imgW="1130040" imgH="4060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8000" dirty="0" smtClean="0"/>
              <a:t>Page 29</a:t>
            </a:r>
          </a:p>
          <a:p>
            <a:pPr algn="ctr">
              <a:buNone/>
            </a:pPr>
            <a:r>
              <a:rPr lang="en-US" sz="8000" dirty="0"/>
              <a:t>#</a:t>
            </a:r>
            <a:r>
              <a:rPr lang="en-US" sz="8000" dirty="0" smtClean="0"/>
              <a:t>1-7, 9-12</a:t>
            </a:r>
            <a:endParaRPr lang="en-US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217</TotalTime>
  <Words>155</Words>
  <Application>Microsoft Office PowerPoint</Application>
  <PresentationFormat>On-screen Show (4:3)</PresentationFormat>
  <Paragraphs>29</Paragraphs>
  <Slides>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Flow</vt:lpstr>
      <vt:lpstr>Equation</vt:lpstr>
      <vt:lpstr>Lesson 1.5 Variables in Formulas</vt:lpstr>
      <vt:lpstr>Slide 2</vt:lpstr>
      <vt:lpstr>Example 1</vt:lpstr>
      <vt:lpstr>Example 2</vt:lpstr>
      <vt:lpstr>Homework</vt:lpstr>
    </vt:vector>
  </TitlesOfParts>
  <Company>Wayne Highlands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1.5 Variables in Formulas</dc:title>
  <dc:creator>teacher</dc:creator>
  <cp:lastModifiedBy>Laura Helbing</cp:lastModifiedBy>
  <cp:revision>7</cp:revision>
  <dcterms:created xsi:type="dcterms:W3CDTF">2009-09-18T12:54:45Z</dcterms:created>
  <dcterms:modified xsi:type="dcterms:W3CDTF">2011-09-15T17:18:40Z</dcterms:modified>
</cp:coreProperties>
</file>