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8"/>
  </p:handout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7077075" cy="93837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9186"/>
          </a:xfrm>
          <a:prstGeom prst="rect">
            <a:avLst/>
          </a:prstGeom>
        </p:spPr>
        <p:txBody>
          <a:bodyPr vert="horz" lIns="93168" tIns="46584" rIns="93168" bIns="4658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705" y="0"/>
            <a:ext cx="3066733" cy="469186"/>
          </a:xfrm>
          <a:prstGeom prst="rect">
            <a:avLst/>
          </a:prstGeom>
        </p:spPr>
        <p:txBody>
          <a:bodyPr vert="horz" lIns="93168" tIns="46584" rIns="93168" bIns="46584" rtlCol="0"/>
          <a:lstStyle>
            <a:lvl1pPr algn="r">
              <a:defRPr sz="1200"/>
            </a:lvl1pPr>
          </a:lstStyle>
          <a:p>
            <a:fld id="{11F6B7F8-89DC-491B-AE07-4E3F9AE189D6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912899"/>
            <a:ext cx="3066733" cy="469186"/>
          </a:xfrm>
          <a:prstGeom prst="rect">
            <a:avLst/>
          </a:prstGeom>
        </p:spPr>
        <p:txBody>
          <a:bodyPr vert="horz" lIns="93168" tIns="46584" rIns="93168" bIns="4658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705" y="8912899"/>
            <a:ext cx="3066733" cy="469186"/>
          </a:xfrm>
          <a:prstGeom prst="rect">
            <a:avLst/>
          </a:prstGeom>
        </p:spPr>
        <p:txBody>
          <a:bodyPr vert="horz" lIns="93168" tIns="46584" rIns="93168" bIns="46584" rtlCol="0" anchor="b"/>
          <a:lstStyle>
            <a:lvl1pPr algn="r">
              <a:defRPr sz="1200"/>
            </a:lvl1pPr>
          </a:lstStyle>
          <a:p>
            <a:fld id="{54EA8FB1-45BA-4188-A228-75E43A50D70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A789B15-E9DC-4D87-BCFB-C4177BA00DA8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A16FCED-A997-4313-9033-AC74AF0BFC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789B15-E9DC-4D87-BCFB-C4177BA00DA8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16FCED-A997-4313-9033-AC74AF0BFC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789B15-E9DC-4D87-BCFB-C4177BA00DA8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16FCED-A997-4313-9033-AC74AF0BFC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789B15-E9DC-4D87-BCFB-C4177BA00DA8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16FCED-A997-4313-9033-AC74AF0BFCC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789B15-E9DC-4D87-BCFB-C4177BA00DA8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16FCED-A997-4313-9033-AC74AF0BFCC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789B15-E9DC-4D87-BCFB-C4177BA00DA8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16FCED-A997-4313-9033-AC74AF0BFCC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789B15-E9DC-4D87-BCFB-C4177BA00DA8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16FCED-A997-4313-9033-AC74AF0BFC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789B15-E9DC-4D87-BCFB-C4177BA00DA8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16FCED-A997-4313-9033-AC74AF0BFCC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789B15-E9DC-4D87-BCFB-C4177BA00DA8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16FCED-A997-4313-9033-AC74AF0BFC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A789B15-E9DC-4D87-BCFB-C4177BA00DA8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16FCED-A997-4313-9033-AC74AF0BFC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A789B15-E9DC-4D87-BCFB-C4177BA00DA8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A16FCED-A997-4313-9033-AC74AF0BFCC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A789B15-E9DC-4D87-BCFB-C4177BA00DA8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A16FCED-A997-4313-9033-AC74AF0BFCC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Lesson 3.1 – 3.2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Integers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sz="2800" dirty="0" smtClean="0"/>
              <a:t>-</a:t>
            </a:r>
          </a:p>
          <a:p>
            <a:r>
              <a:rPr lang="en-US" sz="2800" dirty="0" smtClean="0"/>
              <a:t> +</a:t>
            </a:r>
          </a:p>
          <a:p>
            <a:endParaRPr lang="en-US" sz="2800" dirty="0" smtClean="0"/>
          </a:p>
          <a:p>
            <a:r>
              <a:rPr lang="en-US" sz="2800" dirty="0" smtClean="0"/>
              <a:t>Set of integers:  </a:t>
            </a:r>
          </a:p>
          <a:p>
            <a:endParaRPr lang="en-US" sz="2800" dirty="0" smtClean="0"/>
          </a:p>
          <a:p>
            <a:r>
              <a:rPr lang="en-US" sz="2800" dirty="0" smtClean="0"/>
              <a:t>Coordinates: </a:t>
            </a:r>
          </a:p>
          <a:p>
            <a:endParaRPr lang="en-US" sz="2800" dirty="0" smtClean="0"/>
          </a:p>
          <a:p>
            <a:r>
              <a:rPr lang="en-US" sz="2800" dirty="0" smtClean="0"/>
              <a:t>Absolute Value :   </a:t>
            </a: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Definitions</a:t>
            </a:r>
            <a:r>
              <a:rPr lang="en-US" sz="2800" dirty="0" smtClean="0"/>
              <a:t>	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1676400" y="1524000"/>
            <a:ext cx="25458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Negative sign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676400" y="2057400"/>
            <a:ext cx="23647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Positive sign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1600200" y="3429000"/>
            <a:ext cx="72827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{…, -5, -4, -3, -2, -1, 0, 1, 2, 3, 4, 5, ..}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295400" y="4267200"/>
            <a:ext cx="43332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Points on a number line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1447800" y="5257800"/>
            <a:ext cx="661751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Distance the number is from zero on</a:t>
            </a:r>
          </a:p>
          <a:p>
            <a:r>
              <a:rPr lang="en-US" sz="2800" dirty="0" smtClean="0"/>
              <a:t> the number line.</a:t>
            </a:r>
          </a:p>
          <a:p>
            <a:r>
              <a:rPr lang="en-US" sz="2800" dirty="0"/>
              <a:t>	</a:t>
            </a:r>
            <a:r>
              <a:rPr lang="en-US" sz="2800" dirty="0" smtClean="0"/>
              <a:t>**ALWAYS POSITIVE!!!!**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is 7 degrees below zero</a:t>
            </a:r>
          </a:p>
          <a:p>
            <a:endParaRPr lang="en-US" dirty="0" smtClean="0"/>
          </a:p>
          <a:p>
            <a:r>
              <a:rPr lang="en-US" dirty="0" smtClean="0"/>
              <a:t>The baby has grown 8 inches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Write the opposite: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-1   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dirty="0" smtClean="0"/>
              <a:t>Examples:	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638800" y="1524000"/>
            <a:ext cx="537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- 7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172200" y="2514600"/>
            <a:ext cx="660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+ 8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752600" y="4343400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447800" y="5334000"/>
            <a:ext cx="609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-17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447800"/>
            <a:ext cx="8229600" cy="4525963"/>
          </a:xfrm>
        </p:spPr>
        <p:txBody>
          <a:bodyPr/>
          <a:lstStyle/>
          <a:p>
            <a:r>
              <a:rPr lang="en-US" sz="3200" dirty="0" smtClean="0"/>
              <a:t>|-28| </a:t>
            </a:r>
          </a:p>
          <a:p>
            <a:endParaRPr lang="en-US" sz="3200" dirty="0" smtClean="0"/>
          </a:p>
          <a:p>
            <a:r>
              <a:rPr lang="en-US" sz="3200" dirty="0" smtClean="0"/>
              <a:t>|17-15| </a:t>
            </a:r>
          </a:p>
          <a:p>
            <a:endParaRPr lang="en-US" sz="3200" dirty="0" smtClean="0"/>
          </a:p>
          <a:p>
            <a:r>
              <a:rPr lang="en-US" sz="3200" dirty="0" smtClean="0"/>
              <a:t>|4 – 15|</a:t>
            </a:r>
          </a:p>
          <a:p>
            <a:endParaRPr lang="en-US" sz="3200" dirty="0" smtClean="0"/>
          </a:p>
          <a:p>
            <a:r>
              <a:rPr lang="en-US" sz="3200" dirty="0" smtClean="0"/>
              <a:t>|19|  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Simplify: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276600" y="1524000"/>
            <a:ext cx="7040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28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2819400" y="2438400"/>
            <a:ext cx="4443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2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2438400" y="3657600"/>
            <a:ext cx="8338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 11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2362200" y="4724400"/>
            <a:ext cx="7040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19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8 ___ 15</a:t>
            </a:r>
          </a:p>
          <a:p>
            <a:endParaRPr lang="en-US" dirty="0" smtClean="0"/>
          </a:p>
          <a:p>
            <a:r>
              <a:rPr lang="en-US" dirty="0" smtClean="0"/>
              <a:t>|8| ___ |-8|</a:t>
            </a:r>
          </a:p>
          <a:p>
            <a:endParaRPr lang="en-US" dirty="0" smtClean="0"/>
          </a:p>
          <a:p>
            <a:r>
              <a:rPr lang="en-US" dirty="0" smtClean="0"/>
              <a:t>-(9 – 4) ___ |-5|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Write &lt;, &gt;, or = to make the statement true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295400" y="1295400"/>
            <a:ext cx="5517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&lt;</a:t>
            </a:r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1447800" y="2209800"/>
            <a:ext cx="5918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=</a:t>
            </a:r>
            <a:endParaRPr lang="en-US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2209800" y="3124200"/>
            <a:ext cx="5517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&lt;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-4, |2|, -1, |-3|, 0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 from least to greatest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86000" y="3276600"/>
            <a:ext cx="43059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-4, -1, 0, |2|, |-3|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38</TotalTime>
  <Words>184</Words>
  <Application>Microsoft Office PowerPoint</Application>
  <PresentationFormat>On-screen Show (4:3)</PresentationFormat>
  <Paragraphs>58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Concourse</vt:lpstr>
      <vt:lpstr>Lesson 3.1 – 3.2</vt:lpstr>
      <vt:lpstr>Definitions </vt:lpstr>
      <vt:lpstr>Examples: </vt:lpstr>
      <vt:lpstr>Simplify:</vt:lpstr>
      <vt:lpstr>Write &lt;, &gt;, or = to make the statement true</vt:lpstr>
      <vt:lpstr>List from least to greatest</vt:lpstr>
    </vt:vector>
  </TitlesOfParts>
  <Company>Wayne Highlands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3.1 – 3.2</dc:title>
  <dc:creator>teacher</dc:creator>
  <cp:lastModifiedBy>teacher</cp:lastModifiedBy>
  <cp:revision>2</cp:revision>
  <dcterms:created xsi:type="dcterms:W3CDTF">2009-10-16T12:43:57Z</dcterms:created>
  <dcterms:modified xsi:type="dcterms:W3CDTF">2009-12-02T15:00:18Z</dcterms:modified>
</cp:coreProperties>
</file>