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008743-8DB8-4235-8770-01A0140EBD7B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E26A76-296D-4909-8796-0FDA0B07227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Sections 3.6 – 3.7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Multiplying and Dividing Integers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or Dividing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SIGN  </a:t>
            </a:r>
            <a:r>
              <a:rPr lang="en-US" dirty="0" smtClean="0">
                <a:sym typeface="Wingdings" pitchFamily="2" charset="2"/>
              </a:rPr>
              <a:t> POSITIVE</a:t>
            </a:r>
          </a:p>
          <a:p>
            <a:r>
              <a:rPr lang="en-US" dirty="0" smtClean="0">
                <a:sym typeface="Wingdings" pitchFamily="2" charset="2"/>
              </a:rPr>
              <a:t>DIFFERENT SIGNS  NEGATIVE</a:t>
            </a: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pPr algn="ctr"/>
            <a:r>
              <a:rPr lang="en-US" dirty="0" smtClean="0">
                <a:sym typeface="Wingdings" pitchFamily="2" charset="2"/>
              </a:rPr>
              <a:t> ( + ) • ( + ) =  +</a:t>
            </a:r>
          </a:p>
          <a:p>
            <a:pPr algn="ctr"/>
            <a:r>
              <a:rPr lang="en-US" dirty="0" smtClean="0">
                <a:sym typeface="Wingdings" pitchFamily="2" charset="2"/>
              </a:rPr>
              <a:t>( - ) • ( - ) =  + </a:t>
            </a:r>
          </a:p>
          <a:p>
            <a:pPr algn="ctr"/>
            <a:r>
              <a:rPr lang="en-US" dirty="0" smtClean="0">
                <a:sym typeface="Wingdings" pitchFamily="2" charset="2"/>
              </a:rPr>
              <a:t>( + ) • ( - ) = -</a:t>
            </a:r>
          </a:p>
          <a:p>
            <a:pPr algn="ctr"/>
            <a:r>
              <a:rPr lang="en-US" dirty="0" smtClean="0">
                <a:sym typeface="Wingdings" pitchFamily="2" charset="2"/>
              </a:rPr>
              <a:t>( - ) • ( + ) = 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Inverse operations:</a:t>
            </a:r>
          </a:p>
          <a:p>
            <a:endParaRPr lang="en-US" dirty="0" smtClean="0"/>
          </a:p>
          <a:p>
            <a:endParaRPr lang="en-US" i="1" dirty="0" smtClean="0"/>
          </a:p>
          <a:p>
            <a:r>
              <a:rPr lang="en-US" dirty="0" smtClean="0"/>
              <a:t>What undoes addition?</a:t>
            </a:r>
          </a:p>
          <a:p>
            <a:endParaRPr lang="en-US" dirty="0" smtClean="0"/>
          </a:p>
          <a:p>
            <a:r>
              <a:rPr lang="en-US" dirty="0" smtClean="0"/>
              <a:t>What undoes multiplication?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2514600"/>
            <a:ext cx="6600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 operation that undoes the original operation.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495800" y="3429000"/>
            <a:ext cx="1710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subtraction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4343400"/>
            <a:ext cx="1371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Division.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Multiplication and Division with 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4038600"/>
            <a:ext cx="457200" cy="120015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905000"/>
            <a:ext cx="533400" cy="120015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352800"/>
            <a:ext cx="914400" cy="446049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5257800"/>
            <a:ext cx="990600" cy="48322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362200" y="2133600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= 0</a:t>
            </a:r>
            <a:endParaRPr lang="en-US" sz="4000" dirty="0">
              <a:latin typeface="+mj-lt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62200" y="3124200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= 0</a:t>
            </a:r>
            <a:endParaRPr lang="en-US" sz="40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62200" y="4114800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= 0</a:t>
            </a:r>
            <a:endParaRPr lang="en-US" sz="40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62200" y="5029200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= 0</a:t>
            </a:r>
            <a:endParaRPr lang="en-US" sz="4000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19600" y="2438400"/>
            <a:ext cx="45048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Which one of these</a:t>
            </a:r>
          </a:p>
          <a:p>
            <a:r>
              <a:rPr lang="en-US" sz="3200" dirty="0" smtClean="0">
                <a:latin typeface="Arial Black" pitchFamily="34" charset="0"/>
              </a:rPr>
              <a:t> is not correct?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1200" y="4267200"/>
            <a:ext cx="1777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undefined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each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43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- 8 (7) = </a:t>
            </a:r>
          </a:p>
          <a:p>
            <a:endParaRPr lang="en-US" sz="3200" dirty="0" smtClean="0"/>
          </a:p>
          <a:p>
            <a:r>
              <a:rPr lang="en-US" sz="3200" dirty="0" smtClean="0"/>
              <a:t>-4 ( -6) =</a:t>
            </a:r>
          </a:p>
          <a:p>
            <a:endParaRPr lang="en-US" sz="3200" dirty="0" smtClean="0"/>
          </a:p>
          <a:p>
            <a:r>
              <a:rPr lang="en-US" sz="3200" dirty="0" smtClean="0"/>
              <a:t> (3) </a:t>
            </a:r>
            <a:r>
              <a:rPr lang="en-US" sz="3200" dirty="0" smtClean="0">
                <a:sym typeface="Wingdings" pitchFamily="2" charset="2"/>
              </a:rPr>
              <a:t>• (0)=</a:t>
            </a:r>
          </a:p>
          <a:p>
            <a:endParaRPr lang="en-US" sz="3200" dirty="0" smtClean="0">
              <a:sym typeface="Wingdings" pitchFamily="2" charset="2"/>
            </a:endParaRPr>
          </a:p>
          <a:p>
            <a:r>
              <a:rPr lang="en-US" sz="3200" dirty="0" smtClean="0">
                <a:sym typeface="Wingdings" pitchFamily="2" charset="2"/>
              </a:rPr>
              <a:t>6 • - 3 = 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19812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-56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32004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24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44196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0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56388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-18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858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Find each Product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05000"/>
            <a:ext cx="8229600" cy="4343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- 80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÷  5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-45 ÷  -9 =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3200" dirty="0" smtClean="0"/>
              <a:t> -8 ÷  0 =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3200" dirty="0" smtClean="0"/>
              <a:t>36 ÷ 3 =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19812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-16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31242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5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44196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undefined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438400" y="54102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12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Homework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/>
              <a:t>pages 166 – 167  </a:t>
            </a:r>
          </a:p>
          <a:p>
            <a:pPr algn="ctr">
              <a:buNone/>
            </a:pPr>
            <a:r>
              <a:rPr lang="en-US" sz="4800" b="1" dirty="0" smtClean="0"/>
              <a:t>4 – 24 evens!</a:t>
            </a:r>
          </a:p>
          <a:p>
            <a:pPr algn="ctr">
              <a:buNone/>
            </a:pPr>
            <a:endParaRPr lang="en-US" sz="4800" b="1" dirty="0" smtClean="0"/>
          </a:p>
          <a:p>
            <a:pPr algn="ctr">
              <a:buNone/>
            </a:pPr>
            <a:r>
              <a:rPr lang="en-US" sz="4800" b="1" dirty="0" smtClean="0"/>
              <a:t>Pages 172 – 173   </a:t>
            </a:r>
          </a:p>
          <a:p>
            <a:pPr algn="ctr">
              <a:buNone/>
            </a:pPr>
            <a:r>
              <a:rPr lang="en-US" sz="4800" b="1" dirty="0" smtClean="0"/>
              <a:t>4 – 24 evens!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749</TotalTime>
  <Words>190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Sections 3.6 – 3.7</vt:lpstr>
      <vt:lpstr>Multiplying or Dividing Integers</vt:lpstr>
      <vt:lpstr>Definitions</vt:lpstr>
      <vt:lpstr>Multiplication and Division with 0.</vt:lpstr>
      <vt:lpstr>Find each Product</vt:lpstr>
      <vt:lpstr>Slide 6</vt:lpstr>
      <vt:lpstr>Homework :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Sections 3.6 – 3.7</dc:title>
  <dc:creator>teacher</dc:creator>
  <cp:lastModifiedBy>teacher</cp:lastModifiedBy>
  <cp:revision>5</cp:revision>
  <dcterms:created xsi:type="dcterms:W3CDTF">2009-10-26T01:15:40Z</dcterms:created>
  <dcterms:modified xsi:type="dcterms:W3CDTF">2010-10-19T14:39:43Z</dcterms:modified>
</cp:coreProperties>
</file>