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handoutMasterIdLst>
    <p:handoutMasterId r:id="rId12"/>
  </p:handout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0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E4A13-4AF7-6043-BB1C-054443DA951A}" type="datetimeFigureOut">
              <a:rPr lang="en-US" smtClean="0"/>
              <a:t>1/4/16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97D5F-3FE7-9248-8D30-8802942C3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80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4F09E4-C70A-3C4F-97A5-EF796872358A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6A396A-680B-E547-9E49-B195022EF9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Products and Powers of Powers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8.2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768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Lesson Master 8.2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1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4571"/>
            <a:ext cx="8559799" cy="4971143"/>
          </a:xfrm>
        </p:spPr>
        <p:txBody>
          <a:bodyPr>
            <a:normAutofit/>
          </a:bodyPr>
          <a:lstStyle/>
          <a:p>
            <a:r>
              <a:rPr lang="en-US" dirty="0" smtClean="0"/>
              <a:t>1. </a:t>
            </a:r>
            <a:r>
              <a:rPr lang="en-US" dirty="0"/>
              <a:t>A combination lock has 50 numbers. The combination consists of 3 numbers, each of which can repeat. How many different combinations can be formed? </a:t>
            </a:r>
            <a:r>
              <a:rPr lang="en-US" dirty="0" smtClean="0"/>
              <a:t> Write </a:t>
            </a:r>
            <a:r>
              <a:rPr lang="en-US" dirty="0"/>
              <a:t>your answer in exponential form. </a:t>
            </a:r>
          </a:p>
          <a:p>
            <a:r>
              <a:rPr lang="en-US" dirty="0" smtClean="0"/>
              <a:t>2. </a:t>
            </a:r>
            <a:r>
              <a:rPr lang="en-US" dirty="0"/>
              <a:t>Edward wears jeans, a T-shirt, and a sweatshirt every day to school. He has 6 pair of jeans, 9 T-shirts, and 4 sweatshirts. How many different outfits can he wear? </a:t>
            </a:r>
          </a:p>
          <a:p>
            <a:pPr indent="0">
              <a:buNone/>
            </a:pPr>
            <a:r>
              <a:rPr lang="en-US" dirty="0" smtClean="0"/>
              <a:t>3. Amy</a:t>
            </a:r>
            <a:r>
              <a:rPr lang="en-US" dirty="0"/>
              <a:t>, Beth, Carlo, and Dion plan to run for the positions of president, vice-president, secretary, and treasurer of the student council. How many ways could the four offices be filled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634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04 at 8.46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231" y="100623"/>
            <a:ext cx="7842738" cy="3814166"/>
          </a:xfrm>
          <a:prstGeom prst="rect">
            <a:avLst/>
          </a:prstGeom>
        </p:spPr>
      </p:pic>
      <p:pic>
        <p:nvPicPr>
          <p:cNvPr id="6" name="Picture 5" descr="Screen Shot 2016-01-04 at 8.48.1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846" y="2177453"/>
            <a:ext cx="2872154" cy="468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371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04 at 8.46.5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0"/>
            <a:ext cx="88265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50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of Powers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7662864" cy="39246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**When you multiply, add exponents IF they have the same base!!</a:t>
            </a:r>
            <a:endParaRPr lang="en-US" sz="2800" dirty="0"/>
          </a:p>
          <a:p>
            <a:pPr marL="0" indent="0">
              <a:buNone/>
            </a:pPr>
            <a:r>
              <a:rPr lang="en-US" sz="2800" dirty="0" err="1" smtClean="0"/>
              <a:t>b</a:t>
            </a:r>
            <a:r>
              <a:rPr lang="en-US" sz="2800" baseline="30000" dirty="0" err="1" smtClean="0"/>
              <a:t>m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2800" dirty="0" smtClean="0"/>
              <a:t> </a:t>
            </a:r>
            <a:r>
              <a:rPr lang="en-US" sz="2800" dirty="0" err="1" smtClean="0"/>
              <a:t>b</a:t>
            </a:r>
            <a:r>
              <a:rPr lang="en-US" sz="2800" baseline="30000" dirty="0" err="1" smtClean="0"/>
              <a:t>n</a:t>
            </a:r>
            <a:r>
              <a:rPr lang="en-US" sz="2800" dirty="0" smtClean="0"/>
              <a:t> = </a:t>
            </a:r>
            <a:r>
              <a:rPr lang="en-US" sz="2800" dirty="0" err="1" smtClean="0"/>
              <a:t>b</a:t>
            </a:r>
            <a:r>
              <a:rPr lang="en-US" sz="2800" baseline="30000" dirty="0" err="1" smtClean="0"/>
              <a:t>m+n</a:t>
            </a:r>
            <a:endParaRPr lang="en-US" sz="2800" baseline="30000" dirty="0"/>
          </a:p>
          <a:p>
            <a:pPr marL="0" indent="0">
              <a:buNone/>
            </a:pPr>
            <a:r>
              <a:rPr lang="en-US" sz="2800" dirty="0" smtClean="0"/>
              <a:t>Remember, 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2800" dirty="0">
                <a:sym typeface="Wingdings"/>
              </a:rPr>
              <a:t> </a:t>
            </a:r>
            <a:r>
              <a:rPr lang="en-US" sz="2800" dirty="0" smtClean="0">
                <a:sym typeface="Wingdings"/>
              </a:rPr>
              <a:t>x = x</a:t>
            </a:r>
            <a:r>
              <a:rPr lang="en-US" sz="2800" baseline="30000" dirty="0" smtClean="0">
                <a:sym typeface="Wingdings"/>
              </a:rPr>
              <a:t>3</a:t>
            </a:r>
          </a:p>
          <a:p>
            <a:pPr marL="0" indent="0">
              <a:buNone/>
            </a:pPr>
            <a:r>
              <a:rPr lang="en-US" sz="2800" dirty="0" smtClean="0">
                <a:sym typeface="Wingdings"/>
              </a:rPr>
              <a:t>Examples:  4</a:t>
            </a:r>
            <a:r>
              <a:rPr lang="en-US" sz="2800" baseline="30000" dirty="0" smtClean="0">
                <a:sym typeface="Wingdings"/>
              </a:rPr>
              <a:t>3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2800" dirty="0" smtClean="0">
                <a:sym typeface="Wingdings"/>
              </a:rPr>
              <a:t> 4</a:t>
            </a:r>
            <a:r>
              <a:rPr lang="en-US" sz="2800" baseline="30000" dirty="0" smtClean="0">
                <a:sym typeface="Wingdings"/>
              </a:rPr>
              <a:t>7 </a:t>
            </a:r>
            <a:r>
              <a:rPr lang="en-US" sz="2800" dirty="0" smtClean="0">
                <a:sym typeface="Wingdings"/>
              </a:rPr>
              <a:t> = 		x</a:t>
            </a:r>
            <a:r>
              <a:rPr lang="en-US" sz="2800" baseline="30000" dirty="0" smtClean="0">
                <a:sym typeface="Wingdings"/>
              </a:rPr>
              <a:t>2 </a:t>
            </a:r>
            <a:r>
              <a:rPr lang="en-US" sz="2800" baseline="30000" dirty="0">
                <a:sym typeface="Wingdings"/>
              </a:rPr>
              <a:t>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2800" dirty="0" smtClean="0">
                <a:sym typeface="Wingdings"/>
              </a:rPr>
              <a:t> y</a:t>
            </a:r>
            <a:r>
              <a:rPr lang="en-US" sz="2800" baseline="30000" dirty="0" smtClean="0">
                <a:sym typeface="Wingdings"/>
              </a:rPr>
              <a:t>3 =</a:t>
            </a:r>
            <a:endParaRPr lang="en-US" sz="2800" dirty="0" smtClean="0">
              <a:sym typeface="Wingdings"/>
            </a:endParaRPr>
          </a:p>
          <a:p>
            <a:pPr marL="0" indent="0">
              <a:buNone/>
            </a:pPr>
            <a:r>
              <a:rPr lang="en-US" sz="2800" dirty="0" smtClean="0">
                <a:sym typeface="Wingdings"/>
              </a:rPr>
              <a:t>		4</a:t>
            </a:r>
            <a:r>
              <a:rPr lang="en-US" sz="2800" baseline="30000" dirty="0" smtClean="0">
                <a:sym typeface="Wingdings"/>
              </a:rPr>
              <a:t>10			</a:t>
            </a:r>
            <a:r>
              <a:rPr lang="en-US" sz="2800" baseline="30000" dirty="0">
                <a:sym typeface="Wingdings"/>
              </a:rPr>
              <a:t> </a:t>
            </a:r>
            <a:r>
              <a:rPr lang="en-US" sz="2800" dirty="0" smtClean="0">
                <a:sym typeface="Wingdings"/>
              </a:rPr>
              <a:t>   cannot be simplified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297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of a Power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Raise a power to a power </a:t>
            </a:r>
            <a:r>
              <a:rPr lang="en-US" sz="2800" dirty="0" smtClean="0">
                <a:sym typeface="Wingdings"/>
              </a:rPr>
              <a:t> Multiply!</a:t>
            </a:r>
            <a:endParaRPr lang="en-US" sz="2800" dirty="0">
              <a:sym typeface="Wingdings"/>
            </a:endParaRPr>
          </a:p>
          <a:p>
            <a:r>
              <a:rPr lang="en-US" sz="2800" dirty="0" smtClean="0">
                <a:sym typeface="Wingdings"/>
              </a:rPr>
              <a:t>(</a:t>
            </a:r>
            <a:r>
              <a:rPr lang="en-US" sz="2800" dirty="0" err="1" smtClean="0">
                <a:sym typeface="Wingdings"/>
              </a:rPr>
              <a:t>b</a:t>
            </a:r>
            <a:r>
              <a:rPr lang="en-US" sz="2800" baseline="30000" dirty="0" err="1" smtClean="0">
                <a:sym typeface="Wingdings"/>
              </a:rPr>
              <a:t>m</a:t>
            </a:r>
            <a:r>
              <a:rPr lang="en-US" sz="2800" dirty="0" smtClean="0">
                <a:sym typeface="Wingdings"/>
              </a:rPr>
              <a:t>)</a:t>
            </a:r>
            <a:r>
              <a:rPr lang="en-US" sz="2800" baseline="30000" dirty="0" smtClean="0">
                <a:sym typeface="Wingdings"/>
              </a:rPr>
              <a:t>n</a:t>
            </a:r>
            <a:r>
              <a:rPr lang="en-US" sz="2800" dirty="0" smtClean="0">
                <a:sym typeface="Wingdings"/>
              </a:rPr>
              <a:t> = </a:t>
            </a:r>
            <a:r>
              <a:rPr lang="en-US" sz="2800" dirty="0" err="1" smtClean="0">
                <a:sym typeface="Wingdings"/>
              </a:rPr>
              <a:t>b</a:t>
            </a:r>
            <a:r>
              <a:rPr lang="en-US" sz="2800" baseline="30000" dirty="0" err="1" smtClean="0">
                <a:sym typeface="Wingdings"/>
              </a:rPr>
              <a:t>mn</a:t>
            </a:r>
            <a:endParaRPr lang="en-US" sz="2800" baseline="30000" dirty="0" smtClean="0">
              <a:sym typeface="Wingdings"/>
            </a:endParaRPr>
          </a:p>
          <a:p>
            <a:r>
              <a:rPr lang="en-US" sz="2800" dirty="0" smtClean="0">
                <a:sym typeface="Wingdings"/>
              </a:rPr>
              <a:t>Examples: </a:t>
            </a:r>
          </a:p>
          <a:p>
            <a:pPr marL="0" indent="0">
              <a:buNone/>
            </a:pPr>
            <a:r>
              <a:rPr lang="en-US" sz="2800" dirty="0">
                <a:sym typeface="Wingdings"/>
              </a:rPr>
              <a:t> </a:t>
            </a:r>
            <a:r>
              <a:rPr lang="en-US" sz="2800" dirty="0" smtClean="0">
                <a:sym typeface="Wingdings"/>
              </a:rPr>
              <a:t>	(6</a:t>
            </a:r>
            <a:r>
              <a:rPr lang="en-US" sz="2800" baseline="30000" dirty="0" smtClean="0">
                <a:sym typeface="Wingdings"/>
              </a:rPr>
              <a:t>2</a:t>
            </a:r>
            <a:r>
              <a:rPr lang="en-US" sz="2800" dirty="0" smtClean="0">
                <a:sym typeface="Wingdings"/>
              </a:rPr>
              <a:t>)</a:t>
            </a:r>
            <a:r>
              <a:rPr lang="en-US" sz="2800" baseline="30000" dirty="0" smtClean="0">
                <a:sym typeface="Wingdings"/>
              </a:rPr>
              <a:t>3</a:t>
            </a:r>
            <a:r>
              <a:rPr lang="en-US" sz="2800" dirty="0" smtClean="0">
                <a:sym typeface="Wingdings"/>
              </a:rPr>
              <a:t> = 			(7x</a:t>
            </a:r>
            <a:r>
              <a:rPr lang="en-US" sz="2800" baseline="30000" dirty="0" smtClean="0">
                <a:sym typeface="Wingdings"/>
              </a:rPr>
              <a:t>2</a:t>
            </a:r>
            <a:r>
              <a:rPr lang="en-US" sz="2800" dirty="0" smtClean="0">
                <a:sym typeface="Wingdings"/>
              </a:rPr>
              <a:t>)</a:t>
            </a:r>
            <a:r>
              <a:rPr lang="en-US" sz="2800" baseline="30000" dirty="0" smtClean="0">
                <a:sym typeface="Wingdings"/>
              </a:rPr>
              <a:t>2</a:t>
            </a:r>
            <a:r>
              <a:rPr lang="en-US" sz="2800" dirty="0" smtClean="0">
                <a:sym typeface="Wingdings"/>
              </a:rPr>
              <a:t> =</a:t>
            </a:r>
          </a:p>
          <a:p>
            <a:pPr marL="0" indent="0">
              <a:buNone/>
            </a:pPr>
            <a:r>
              <a:rPr lang="en-US" sz="2800" dirty="0">
                <a:sym typeface="Wingdings"/>
              </a:rPr>
              <a:t>	</a:t>
            </a:r>
            <a:r>
              <a:rPr lang="en-US" sz="2800" dirty="0" smtClean="0">
                <a:sym typeface="Wingdings"/>
              </a:rPr>
              <a:t>6</a:t>
            </a:r>
            <a:r>
              <a:rPr lang="en-US" sz="2800" baseline="30000" dirty="0" smtClean="0">
                <a:sym typeface="Wingdings"/>
              </a:rPr>
              <a:t>6</a:t>
            </a:r>
            <a:r>
              <a:rPr lang="en-US" sz="2800" dirty="0" smtClean="0">
                <a:sym typeface="Wingdings"/>
              </a:rPr>
              <a:t> = 46,656			49x</a:t>
            </a:r>
            <a:r>
              <a:rPr lang="en-US" sz="2800" baseline="30000" dirty="0" smtClean="0">
                <a:sym typeface="Wingdings"/>
              </a:rPr>
              <a:t>4</a:t>
            </a:r>
            <a:endParaRPr lang="en-US" sz="2800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402716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89855"/>
            <a:ext cx="8541657" cy="1143000"/>
          </a:xfrm>
        </p:spPr>
        <p:txBody>
          <a:bodyPr/>
          <a:lstStyle/>
          <a:p>
            <a:r>
              <a:rPr lang="en-US" sz="3600" dirty="0"/>
              <a:t>a. Write the expression in expanded form.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b</a:t>
            </a:r>
            <a:r>
              <a:rPr lang="en-US" sz="3600" dirty="0"/>
              <a:t>. Write the expression as a single power</a:t>
            </a:r>
            <a:r>
              <a:rPr lang="en-US" sz="4000" dirty="0"/>
              <a:t>. 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  b</a:t>
            </a:r>
            <a:r>
              <a:rPr lang="en-US" sz="2800" baseline="30000" dirty="0"/>
              <a:t>4</a:t>
            </a:r>
            <a:r>
              <a:rPr lang="en-US" sz="2800" dirty="0" smtClean="0"/>
              <a:t>  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 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b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2						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((-3)</a:t>
            </a:r>
            <a:r>
              <a:rPr lang="en-US" sz="2800" baseline="30000" dirty="0">
                <a:ea typeface="Wingdings"/>
                <a:cs typeface="Wingdings"/>
                <a:sym typeface="Wingdings"/>
              </a:rPr>
              <a:t>3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)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2</a:t>
            </a:r>
          </a:p>
          <a:p>
            <a:pPr marL="0" indent="0">
              <a:buNone/>
            </a:pPr>
            <a:endParaRPr lang="en-US" sz="2800" baseline="30000" dirty="0">
              <a:ea typeface="Wingdings"/>
              <a:cs typeface="Wingdings"/>
              <a:sym typeface="Wingdings"/>
            </a:endParaRPr>
          </a:p>
          <a:p>
            <a:pPr marL="0" indent="0">
              <a:buNone/>
            </a:pPr>
            <a:r>
              <a:rPr lang="en-US" sz="2800" dirty="0" smtClean="0">
                <a:ea typeface="Wingdings"/>
                <a:cs typeface="Wingdings"/>
                <a:sym typeface="Wingdings"/>
              </a:rPr>
              <a:t>a. </a:t>
            </a:r>
            <a:r>
              <a:rPr lang="en-US" sz="2800" dirty="0">
                <a:ea typeface="Wingdings"/>
                <a:cs typeface="Wingdings"/>
                <a:sym typeface="Wingdings"/>
              </a:rPr>
              <a:t> 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b b b b b b 		((-3)(-3)(-3))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	 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((-3)(-3)(-3))</a:t>
            </a:r>
          </a:p>
          <a:p>
            <a:pPr marL="0" indent="0">
              <a:buNone/>
            </a:pPr>
            <a:r>
              <a:rPr lang="en-US" sz="2800" dirty="0" smtClean="0">
                <a:ea typeface="Wingdings"/>
                <a:cs typeface="Wingdings"/>
                <a:sym typeface="Wingdings"/>
              </a:rPr>
              <a:t>b.   </a:t>
            </a:r>
            <a:r>
              <a:rPr lang="en-US" sz="2800" dirty="0">
                <a:ea typeface="Wingdings"/>
                <a:cs typeface="Wingdings"/>
                <a:sym typeface="Wingdings"/>
              </a:rPr>
              <a:t>b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5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					(-3)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6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	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		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6407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more!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29" y="2770094"/>
            <a:ext cx="8221210" cy="32671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e</a:t>
            </a:r>
            <a:r>
              <a:rPr lang="en-US" sz="2800" baseline="30000" dirty="0" smtClean="0"/>
              <a:t>3</a:t>
            </a:r>
            <a:r>
              <a:rPr lang="en-US" sz="2800" dirty="0"/>
              <a:t>b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2800" dirty="0">
                <a:sym typeface="Wingdings"/>
              </a:rPr>
              <a:t> </a:t>
            </a:r>
            <a:r>
              <a:rPr lang="en-US" sz="2800" dirty="0" smtClean="0">
                <a:sym typeface="Wingdings"/>
              </a:rPr>
              <a:t>e</a:t>
            </a:r>
            <a:r>
              <a:rPr lang="en-US" sz="2800" baseline="30000" dirty="0" smtClean="0">
                <a:sym typeface="Wingdings"/>
              </a:rPr>
              <a:t>2</a:t>
            </a:r>
            <a:r>
              <a:rPr lang="en-US" sz="2800" dirty="0" smtClean="0">
                <a:sym typeface="Wingdings"/>
              </a:rPr>
              <a:t>b</a:t>
            </a:r>
            <a:r>
              <a:rPr lang="en-US" sz="2800" dirty="0">
                <a:sym typeface="Wingdings"/>
              </a:rPr>
              <a:t>	</a:t>
            </a:r>
            <a:r>
              <a:rPr lang="en-US" sz="2800" dirty="0" smtClean="0">
                <a:sym typeface="Wingdings"/>
              </a:rPr>
              <a:t>		3t</a:t>
            </a:r>
            <a:r>
              <a:rPr lang="en-US" sz="2800" baseline="30000" dirty="0" smtClean="0">
                <a:sym typeface="Wingdings"/>
              </a:rPr>
              <a:t>0</a:t>
            </a:r>
            <a:r>
              <a:rPr lang="en-US" sz="2800" dirty="0" smtClean="0">
                <a:sym typeface="Wingdings"/>
              </a:rPr>
              <a:t>(t</a:t>
            </a:r>
            <a:r>
              <a:rPr lang="en-US" sz="2800" baseline="30000" dirty="0" smtClean="0">
                <a:sym typeface="Wingdings"/>
              </a:rPr>
              <a:t>5</a:t>
            </a:r>
            <a:r>
              <a:rPr lang="en-US" sz="2800" dirty="0" smtClean="0">
                <a:sym typeface="Wingdings"/>
              </a:rPr>
              <a:t>)</a:t>
            </a:r>
            <a:r>
              <a:rPr lang="en-US" sz="2800" baseline="30000" dirty="0" smtClean="0">
                <a:sym typeface="Wingdings"/>
              </a:rPr>
              <a:t>5</a:t>
            </a:r>
            <a:r>
              <a:rPr lang="en-US" sz="2800" dirty="0">
                <a:sym typeface="Wingdings"/>
              </a:rPr>
              <a:t>	</a:t>
            </a:r>
            <a:r>
              <a:rPr lang="en-US" sz="2800" dirty="0" smtClean="0">
                <a:sym typeface="Wingdings"/>
              </a:rPr>
              <a:t>	2q(q</a:t>
            </a:r>
            <a:r>
              <a:rPr lang="en-US" sz="2800" baseline="30000" dirty="0" smtClean="0">
                <a:sym typeface="Wingdings"/>
              </a:rPr>
              <a:t>3</a:t>
            </a:r>
            <a:r>
              <a:rPr lang="en-US" sz="2800" dirty="0" smtClean="0">
                <a:sym typeface="Wingdings"/>
              </a:rPr>
              <a:t>)</a:t>
            </a:r>
            <a:r>
              <a:rPr lang="en-US" sz="2800" baseline="30000" dirty="0" smtClean="0">
                <a:sym typeface="Wingdings"/>
              </a:rPr>
              <a:t>4</a:t>
            </a:r>
          </a:p>
          <a:p>
            <a:pPr marL="0" indent="0">
              <a:buNone/>
            </a:pPr>
            <a:r>
              <a:rPr lang="en-US" sz="2800" dirty="0">
                <a:sym typeface="Wingdings"/>
              </a:rPr>
              <a:t>e</a:t>
            </a:r>
            <a:r>
              <a:rPr lang="en-US" sz="2800" baseline="30000" dirty="0" smtClean="0">
                <a:sym typeface="Wingdings"/>
              </a:rPr>
              <a:t>5</a:t>
            </a:r>
            <a:r>
              <a:rPr lang="en-US" sz="2800" dirty="0" smtClean="0">
                <a:sym typeface="Wingdings"/>
              </a:rPr>
              <a:t>b</a:t>
            </a:r>
            <a:r>
              <a:rPr lang="en-US" sz="2800" baseline="30000" dirty="0" smtClean="0">
                <a:sym typeface="Wingdings"/>
              </a:rPr>
              <a:t>5							</a:t>
            </a:r>
            <a:r>
              <a:rPr lang="en-US" sz="2800" dirty="0" smtClean="0">
                <a:sym typeface="Wingdings"/>
              </a:rPr>
              <a:t>3t</a:t>
            </a:r>
            <a:r>
              <a:rPr lang="en-US" sz="2800" baseline="30000" dirty="0" smtClean="0">
                <a:sym typeface="Wingdings"/>
              </a:rPr>
              <a:t>0</a:t>
            </a:r>
            <a:r>
              <a:rPr lang="en-US" sz="2800" baseline="30000" dirty="0">
                <a:ea typeface="Wingdings"/>
                <a:cs typeface="Wingdings"/>
                <a:sym typeface="Wingdings"/>
              </a:rPr>
              <a:t> 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(t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25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)		2q(q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12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)</a:t>
            </a:r>
          </a:p>
          <a:p>
            <a:pPr marL="0" indent="0">
              <a:buNone/>
            </a:pPr>
            <a:r>
              <a:rPr lang="en-US" sz="2800" baseline="30000" dirty="0">
                <a:ea typeface="Wingdings"/>
                <a:cs typeface="Wingdings"/>
                <a:sym typeface="Wingdings"/>
              </a:rPr>
              <a:t>	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						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   3t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25			</a:t>
            </a:r>
            <a:r>
              <a:rPr lang="en-US" sz="2800" dirty="0" smtClean="0">
                <a:ea typeface="Wingdings"/>
                <a:cs typeface="Wingdings"/>
                <a:sym typeface="Wingdings"/>
              </a:rPr>
              <a:t>2q</a:t>
            </a:r>
            <a:r>
              <a:rPr lang="en-US" sz="2800" baseline="30000" dirty="0" smtClean="0">
                <a:ea typeface="Wingdings"/>
                <a:cs typeface="Wingdings"/>
                <a:sym typeface="Wingdings"/>
              </a:rPr>
              <a:t>13</a:t>
            </a:r>
            <a:endParaRPr lang="en-US" sz="2800" baseline="300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087809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</a:t>
            </a:r>
            <a:r>
              <a:rPr lang="en-US" sz="4000" dirty="0" smtClean="0"/>
              <a:t>olve </a:t>
            </a:r>
            <a:r>
              <a:rPr lang="en-US" sz="4000" dirty="0"/>
              <a:t>for </a:t>
            </a:r>
            <a:r>
              <a:rPr lang="en-US" sz="4000" i="1" dirty="0"/>
              <a:t>x </a:t>
            </a:r>
            <a:r>
              <a:rPr lang="en-US" sz="4000" dirty="0"/>
              <a:t>and </a:t>
            </a:r>
            <a:r>
              <a:rPr lang="en-US" sz="4000" i="1" dirty="0"/>
              <a:t>y </a:t>
            </a:r>
            <a:r>
              <a:rPr lang="en-US" sz="4000" dirty="0" smtClean="0"/>
              <a:t>.  State the power property used to find the solution.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70094"/>
            <a:ext cx="9144000" cy="3815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2</a:t>
            </a:r>
            <a:r>
              <a:rPr lang="en-US" sz="3200" baseline="30000" dirty="0" smtClean="0"/>
              <a:t>5</a:t>
            </a:r>
            <a:r>
              <a:rPr lang="en-US" sz="3200" dirty="0" smtClean="0"/>
              <a:t> </a:t>
            </a:r>
            <a:r>
              <a:rPr lang="en-US" sz="32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3200" dirty="0">
                <a:ea typeface="Wingdings"/>
                <a:cs typeface="Wingdings"/>
                <a:sym typeface="Wingdings"/>
              </a:rPr>
              <a:t> 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2</a:t>
            </a:r>
            <a:r>
              <a:rPr lang="en-US" sz="3200" baseline="30000" dirty="0" smtClean="0">
                <a:ea typeface="Wingdings"/>
                <a:cs typeface="Wingdings"/>
                <a:sym typeface="Wingdings"/>
              </a:rPr>
              <a:t>x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 = 2</a:t>
            </a:r>
            <a:r>
              <a:rPr lang="en-US" sz="3200" baseline="30000" dirty="0" smtClean="0">
                <a:ea typeface="Wingdings"/>
                <a:cs typeface="Wingdings"/>
                <a:sym typeface="Wingdings"/>
              </a:rPr>
              <a:t>15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  	  </a:t>
            </a:r>
            <a:r>
              <a:rPr lang="en-US" sz="3200" dirty="0" smtClean="0">
                <a:sym typeface="Wingdings"/>
              </a:rPr>
              <a:t>(6</a:t>
            </a:r>
            <a:r>
              <a:rPr lang="en-US" sz="3200" baseline="30000" dirty="0" smtClean="0">
                <a:sym typeface="Wingdings"/>
              </a:rPr>
              <a:t>3</a:t>
            </a:r>
            <a:r>
              <a:rPr lang="en-US" sz="3200" dirty="0" smtClean="0">
                <a:sym typeface="Wingdings"/>
              </a:rPr>
              <a:t>)</a:t>
            </a:r>
            <a:r>
              <a:rPr lang="en-US" sz="3200" baseline="30000" dirty="0" smtClean="0">
                <a:sym typeface="Wingdings"/>
              </a:rPr>
              <a:t>y</a:t>
            </a:r>
            <a:r>
              <a:rPr lang="en-US" sz="3200" dirty="0" smtClean="0">
                <a:sym typeface="Wingdings"/>
              </a:rPr>
              <a:t> = 6</a:t>
            </a:r>
            <a:r>
              <a:rPr lang="en-US" sz="3200" baseline="30000" dirty="0" smtClean="0">
                <a:sym typeface="Wingdings"/>
              </a:rPr>
              <a:t>12</a:t>
            </a:r>
            <a:r>
              <a:rPr lang="en-US" sz="3200" dirty="0" smtClean="0">
                <a:sym typeface="Wingdings"/>
              </a:rPr>
              <a:t>    	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(</a:t>
            </a:r>
            <a:r>
              <a:rPr lang="en-US" sz="3200" dirty="0" err="1" smtClean="0">
                <a:ea typeface="Wingdings"/>
                <a:cs typeface="Wingdings"/>
                <a:sym typeface="Wingdings"/>
              </a:rPr>
              <a:t>uv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)</a:t>
            </a:r>
            <a:r>
              <a:rPr lang="en-US" sz="3200" baseline="30000" dirty="0" smtClean="0">
                <a:ea typeface="Wingdings"/>
                <a:cs typeface="Wingdings"/>
                <a:sym typeface="Wingdings"/>
              </a:rPr>
              <a:t>x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 </a:t>
            </a:r>
            <a:r>
              <a:rPr lang="en-US" sz="32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3200" dirty="0">
                <a:ea typeface="Wingdings"/>
                <a:cs typeface="Wingdings"/>
                <a:sym typeface="Wingdings"/>
              </a:rPr>
              <a:t> 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u</a:t>
            </a:r>
            <a:r>
              <a:rPr lang="en-US" sz="3200" baseline="30000" dirty="0" smtClean="0">
                <a:ea typeface="Wingdings"/>
                <a:cs typeface="Wingdings"/>
                <a:sym typeface="Wingdings"/>
              </a:rPr>
              <a:t>3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v</a:t>
            </a:r>
            <a:r>
              <a:rPr lang="en-US" sz="3200" baseline="30000" dirty="0" smtClean="0">
                <a:ea typeface="Wingdings"/>
                <a:cs typeface="Wingdings"/>
                <a:sym typeface="Wingdings"/>
              </a:rPr>
              <a:t>4</a:t>
            </a:r>
            <a:r>
              <a:rPr lang="en-US" sz="3200" dirty="0">
                <a:ea typeface="Wingdings"/>
                <a:cs typeface="Wingdings"/>
                <a:sym typeface="Wingdings"/>
              </a:rPr>
              <a:t> 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= u</a:t>
            </a:r>
            <a:r>
              <a:rPr lang="en-US" sz="3200" baseline="30000" dirty="0" smtClean="0">
                <a:ea typeface="Wingdings"/>
                <a:cs typeface="Wingdings"/>
                <a:sym typeface="Wingdings"/>
              </a:rPr>
              <a:t>9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v</a:t>
            </a:r>
            <a:r>
              <a:rPr lang="en-US" sz="3200" baseline="30000" dirty="0" smtClean="0">
                <a:ea typeface="Wingdings"/>
                <a:cs typeface="Wingdings"/>
                <a:sym typeface="Wingdings"/>
              </a:rPr>
              <a:t>10</a:t>
            </a:r>
          </a:p>
          <a:p>
            <a:pPr marL="0" indent="0">
              <a:buNone/>
            </a:pPr>
            <a:r>
              <a:rPr lang="en-US" sz="3200" dirty="0" smtClean="0">
                <a:ea typeface="Wingdings"/>
                <a:cs typeface="Wingdings"/>
                <a:sym typeface="Wingdings"/>
              </a:rPr>
              <a:t>x = 10		    y = 4			x = </a:t>
            </a:r>
            <a:r>
              <a:rPr lang="en-US" sz="3200" dirty="0" smtClean="0">
                <a:ea typeface="Wingdings"/>
                <a:cs typeface="Wingdings"/>
                <a:sym typeface="Wingdings"/>
              </a:rPr>
              <a:t>6</a:t>
            </a:r>
          </a:p>
          <a:p>
            <a:pPr marL="0" indent="0">
              <a:buNone/>
            </a:pPr>
            <a:r>
              <a:rPr lang="en-US" sz="2800" dirty="0" smtClean="0">
                <a:ea typeface="Wingdings"/>
                <a:cs typeface="Wingdings"/>
                <a:sym typeface="Wingdings"/>
              </a:rPr>
              <a:t>Product of powers   power to a power	both</a:t>
            </a:r>
            <a:endParaRPr lang="en-US" sz="2800" dirty="0">
              <a:ea typeface="Wingdings"/>
              <a:cs typeface="Wingdings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844447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489</TotalTime>
  <Words>241</Words>
  <Application>Microsoft Macintosh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Genesis</vt:lpstr>
      <vt:lpstr>Products and Powers of Powers</vt:lpstr>
      <vt:lpstr>Getting Started…</vt:lpstr>
      <vt:lpstr>PowerPoint Presentation</vt:lpstr>
      <vt:lpstr>PowerPoint Presentation</vt:lpstr>
      <vt:lpstr>Product of Powers Property</vt:lpstr>
      <vt:lpstr>Power of a Power Property</vt:lpstr>
      <vt:lpstr>a. Write the expression in expanded form.  b. Write the expression as a single power.  </vt:lpstr>
      <vt:lpstr>A few more!</vt:lpstr>
      <vt:lpstr>Solve for x and y .  State the power property used to find the solution.  </vt:lpstr>
      <vt:lpstr>Homework</vt:lpstr>
    </vt:vector>
  </TitlesOfParts>
  <Company>WHSD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Products and Powers of Powers</dc:title>
  <dc:creator>Wayne  Highlands</dc:creator>
  <cp:lastModifiedBy>Wayne  Highlands</cp:lastModifiedBy>
  <cp:revision>8</cp:revision>
  <cp:lastPrinted>2016-01-04T13:49:03Z</cp:lastPrinted>
  <dcterms:created xsi:type="dcterms:W3CDTF">2016-01-03T18:00:20Z</dcterms:created>
  <dcterms:modified xsi:type="dcterms:W3CDTF">2016-01-04T14:18:01Z</dcterms:modified>
</cp:coreProperties>
</file>