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handoutMasterIdLst>
    <p:handoutMasterId r:id="rId11"/>
  </p:handoutMasterIdLst>
  <p:sldIdLst>
    <p:sldId id="256" r:id="rId2"/>
    <p:sldId id="257" r:id="rId3"/>
    <p:sldId id="264" r:id="rId4"/>
    <p:sldId id="265" r:id="rId5"/>
    <p:sldId id="266" r:id="rId6"/>
    <p:sldId id="260" r:id="rId7"/>
    <p:sldId id="268" r:id="rId8"/>
    <p:sldId id="261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17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1D19C-420B-C840-B74B-9798575FA76E}" type="datetimeFigureOut">
              <a:rPr lang="en-US" smtClean="0"/>
              <a:t>2/1/16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A59045-3B59-2F4E-8320-ED4A9D838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65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56F3AF1A-9863-409F-8228-B3E06896A760}" type="datetimeFigureOut">
              <a:rPr lang="en-US" smtClean="0"/>
              <a:t>2/1/16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2EEF6DC8-7934-4673-84DD-BD4B481E51E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Slope-Intercept Equations for 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6.4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313613" cy="533400"/>
          </a:xfrm>
        </p:spPr>
        <p:txBody>
          <a:bodyPr/>
          <a:lstStyle/>
          <a:p>
            <a:r>
              <a:rPr lang="en-US" dirty="0" smtClean="0"/>
              <a:t>Getting Started…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763000" cy="58674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Find the rate of change between: (7,1) and (-3, 6)</a:t>
            </a:r>
          </a:p>
          <a:p>
            <a:endParaRPr lang="en-US" sz="3200" b="1" dirty="0"/>
          </a:p>
          <a:p>
            <a:r>
              <a:rPr lang="en-US" sz="3200" b="1" dirty="0" smtClean="0"/>
              <a:t>Solve for y:   4x – 2y = 8</a:t>
            </a:r>
          </a:p>
          <a:p>
            <a:endParaRPr lang="en-US" sz="3200" b="1" dirty="0"/>
          </a:p>
          <a:p>
            <a:r>
              <a:rPr lang="en-US" sz="3200" b="1" dirty="0" smtClean="0"/>
              <a:t>Graph the line you found above</a:t>
            </a:r>
          </a:p>
          <a:p>
            <a:endParaRPr lang="en-US" sz="3200" b="1" dirty="0"/>
          </a:p>
          <a:p>
            <a:r>
              <a:rPr lang="en-US" sz="3200" b="1" dirty="0" smtClean="0"/>
              <a:t>Line m has a slope of 0 and passes through the point (7, -2).  Give me another ordered pair it passes through.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02-01 at 8.51.5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"/>
            <a:ext cx="9144000" cy="520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400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02-01 at 8.52.0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00"/>
            <a:ext cx="91440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442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02-01 at 8.53.2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5688093" cy="5791200"/>
          </a:xfrm>
          <a:prstGeom prst="rect">
            <a:avLst/>
          </a:prstGeom>
        </p:spPr>
      </p:pic>
      <p:pic>
        <p:nvPicPr>
          <p:cNvPr id="5" name="Picture 4" descr="Screen Shot 2016-02-01 at 8.53.4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81000"/>
            <a:ext cx="4495800" cy="435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113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3x + 4y = 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Slope:</a:t>
            </a:r>
          </a:p>
          <a:p>
            <a:r>
              <a:rPr lang="en-US" sz="4000" b="1" dirty="0" smtClean="0"/>
              <a:t>Y-Intercept:</a:t>
            </a:r>
          </a:p>
          <a:p>
            <a:r>
              <a:rPr lang="en-US" sz="4000" b="1" dirty="0" smtClean="0"/>
              <a:t>Graph!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 = -2x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35138"/>
            <a:ext cx="8839200" cy="51228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Slope:</a:t>
            </a:r>
          </a:p>
          <a:p>
            <a:r>
              <a:rPr lang="en-US" sz="4000" b="1" dirty="0" smtClean="0"/>
              <a:t>Y-Intercept:</a:t>
            </a:r>
          </a:p>
          <a:p>
            <a:r>
              <a:rPr lang="en-US" sz="4000" b="1" dirty="0" smtClean="0"/>
              <a:t>Graph!</a:t>
            </a:r>
          </a:p>
          <a:p>
            <a:r>
              <a:rPr lang="en-US" sz="4000" b="1" dirty="0" smtClean="0"/>
              <a:t>Direct Variation: line which passes through the origin (y-intercept = 0)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032209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3x + 2y = 6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1600200"/>
            <a:ext cx="7999413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/>
              <a:t>Slope:</a:t>
            </a:r>
          </a:p>
          <a:p>
            <a:r>
              <a:rPr lang="en-US" sz="4000" b="1" dirty="0" smtClean="0"/>
              <a:t>Y-Intercept:</a:t>
            </a:r>
          </a:p>
          <a:p>
            <a:r>
              <a:rPr lang="en-US" sz="4000" b="1" dirty="0" smtClean="0"/>
              <a:t>Graph!</a:t>
            </a:r>
          </a:p>
          <a:p>
            <a:pPr marL="0" indent="0">
              <a:buNone/>
            </a:pPr>
            <a:endParaRPr lang="en-US" sz="40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Master 6.4 A – EVENS!!!!</a:t>
            </a:r>
          </a:p>
          <a:p>
            <a:endParaRPr lang="en-US" dirty="0"/>
          </a:p>
          <a:p>
            <a:r>
              <a:rPr lang="en-US" dirty="0" smtClean="0"/>
              <a:t>P. 355 19 – 24 (6.4 Review)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409</TotalTime>
  <Words>146</Words>
  <Application>Microsoft Macintosh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Inkwell</vt:lpstr>
      <vt:lpstr>Slope-Intercept Equations for Lines</vt:lpstr>
      <vt:lpstr>Getting Started…</vt:lpstr>
      <vt:lpstr>PowerPoint Presentation</vt:lpstr>
      <vt:lpstr>PowerPoint Presentation</vt:lpstr>
      <vt:lpstr>PowerPoint Presentation</vt:lpstr>
      <vt:lpstr>3x + 4y = 12</vt:lpstr>
      <vt:lpstr>y = -2x</vt:lpstr>
      <vt:lpstr>3x + 2y = 6</vt:lpstr>
      <vt:lpstr>Homework</vt:lpstr>
    </vt:vector>
  </TitlesOfParts>
  <Company>Wayne Highlands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lockwood laura</dc:creator>
  <cp:lastModifiedBy>Wayne  Highlands</cp:lastModifiedBy>
  <cp:revision>7</cp:revision>
  <cp:lastPrinted>2016-02-01T14:21:29Z</cp:lastPrinted>
  <dcterms:created xsi:type="dcterms:W3CDTF">2014-02-26T15:42:50Z</dcterms:created>
  <dcterms:modified xsi:type="dcterms:W3CDTF">2016-02-01T17:25:26Z</dcterms:modified>
</cp:coreProperties>
</file>