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331" autoAdjust="0"/>
    <p:restoredTop sz="94660"/>
  </p:normalViewPr>
  <p:slideViewPr>
    <p:cSldViewPr>
      <p:cViewPr varScale="1">
        <p:scale>
          <a:sx n="46" d="100"/>
          <a:sy n="46" d="100"/>
        </p:scale>
        <p:origin x="-9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media/image1.jpeg>
</file>

<file path=ppt/media/image2.wmf>
</file>

<file path=ppt/media/image3.wmf>
</file>

<file path=ppt/media/image4.wmf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2137892F-89A2-4577-976A-447014BFE9E7}" type="datetimeFigureOut">
              <a:rPr lang="en-US" smtClean="0"/>
              <a:t>9/7/2011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C8262A19-697C-4958-AC2C-B7CA495B039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Variables in Sentences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Lesson 1.1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525963"/>
          </a:xfrm>
        </p:spPr>
        <p:txBody>
          <a:bodyPr/>
          <a:lstStyle/>
          <a:p>
            <a:pPr algn="ctr">
              <a:buNone/>
            </a:pPr>
            <a:r>
              <a:rPr lang="en-US" sz="8800" b="1" dirty="0" smtClean="0"/>
              <a:t>Pages 9 – 10</a:t>
            </a:r>
          </a:p>
          <a:p>
            <a:pPr algn="ctr">
              <a:buNone/>
            </a:pPr>
            <a:r>
              <a:rPr lang="en-US" sz="8800" b="1" dirty="0" smtClean="0"/>
              <a:t> 2 – 28</a:t>
            </a:r>
          </a:p>
          <a:p>
            <a:pPr algn="ctr">
              <a:buNone/>
            </a:pPr>
            <a:r>
              <a:rPr lang="en-US" sz="8800" b="1" dirty="0" smtClean="0"/>
              <a:t>Evens!</a:t>
            </a:r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1. z &gt; 100 means the same as which sentence?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a.) z &lt; 100         b.) 100 &gt; z          c.) 100 &lt; z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2.) order from least to greatest: 7/10, 2/3, 3/4 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Started…</a:t>
            </a: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6172200" y="2286000"/>
            <a:ext cx="685800" cy="685800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2057400" y="4800600"/>
            <a:ext cx="412003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b="1" dirty="0" smtClean="0"/>
              <a:t>2/3,   7/10,   3/4</a:t>
            </a:r>
            <a:endParaRPr lang="en-US" sz="36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Inequality:  &lt; , &gt; , ≥, ≤</a:t>
            </a:r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Variable: Any number that can be replaced as a letter</a:t>
            </a:r>
          </a:p>
          <a:p>
            <a:pPr>
              <a:buNone/>
            </a:pPr>
            <a:endParaRPr lang="en-US" dirty="0"/>
          </a:p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/>
              <a:t> ≠			</a:t>
            </a:r>
          </a:p>
          <a:p>
            <a:r>
              <a:rPr lang="en-US" sz="4000" b="1" dirty="0" smtClean="0"/>
              <a:t>&lt;</a:t>
            </a:r>
          </a:p>
          <a:p>
            <a:r>
              <a:rPr lang="en-US" sz="4000" b="1" dirty="0" smtClean="0"/>
              <a:t>&gt;</a:t>
            </a:r>
          </a:p>
          <a:p>
            <a:r>
              <a:rPr lang="en-US" sz="4000" b="1" dirty="0" smtClean="0"/>
              <a:t>≈</a:t>
            </a:r>
          </a:p>
          <a:p>
            <a:r>
              <a:rPr lang="en-US" sz="4000" b="1" dirty="0" smtClean="0"/>
              <a:t>≥</a:t>
            </a:r>
            <a:endParaRPr lang="en-US" sz="4000" b="1" dirty="0"/>
          </a:p>
          <a:p>
            <a:r>
              <a:rPr lang="en-US" sz="4000" b="1" dirty="0" smtClean="0"/>
              <a:t>≤</a:t>
            </a:r>
            <a:endParaRPr lang="en-US" sz="4000" b="1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Symbols: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447800" y="1752600"/>
            <a:ext cx="231422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Not equal to</a:t>
            </a:r>
            <a:endParaRPr lang="en-US" sz="32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676400" y="2362200"/>
            <a:ext cx="176843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Less than</a:t>
            </a:r>
            <a:endParaRPr lang="en-US" sz="32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1676400" y="3124200"/>
            <a:ext cx="235936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Greater than</a:t>
            </a:r>
            <a:endParaRPr lang="en-US" sz="32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1600200" y="3810000"/>
            <a:ext cx="41821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Approximately equal to</a:t>
            </a:r>
            <a:endParaRPr lang="en-US" sz="3200" b="1" dirty="0"/>
          </a:p>
        </p:txBody>
      </p:sp>
      <p:sp>
        <p:nvSpPr>
          <p:cNvPr id="8" name="TextBox 7"/>
          <p:cNvSpPr txBox="1"/>
          <p:nvPr/>
        </p:nvSpPr>
        <p:spPr>
          <a:xfrm>
            <a:off x="1600200" y="4648200"/>
            <a:ext cx="431419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Greater than or equal to</a:t>
            </a:r>
            <a:endParaRPr lang="en-US" sz="3200" b="1" dirty="0"/>
          </a:p>
        </p:txBody>
      </p:sp>
      <p:sp>
        <p:nvSpPr>
          <p:cNvPr id="9" name="TextBox 8"/>
          <p:cNvSpPr txBox="1"/>
          <p:nvPr/>
        </p:nvSpPr>
        <p:spPr>
          <a:xfrm>
            <a:off x="1447800" y="5334000"/>
            <a:ext cx="372326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/>
              <a:t>Less than or equal to</a:t>
            </a:r>
            <a:endParaRPr lang="en-US" sz="32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  <p:bldP spid="8" grpId="0"/>
      <p:bldP spid="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Mathematical sentence:  Contains a symbol; group of numbers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Open sentence:  sentence with a variable </a:t>
            </a:r>
          </a:p>
          <a:p>
            <a:pPr>
              <a:buNone/>
            </a:pPr>
            <a:r>
              <a:rPr lang="en-US" dirty="0" smtClean="0"/>
              <a:t>(open because truth cannot be determined until numbers are inserted)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Solution: replacement for a variable which makes the statement true.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81000"/>
            <a:ext cx="8229600" cy="1143000"/>
          </a:xfrm>
        </p:spPr>
        <p:txBody>
          <a:bodyPr/>
          <a:lstStyle/>
          <a:p>
            <a:r>
              <a:rPr lang="en-US" dirty="0" smtClean="0"/>
              <a:t>Definitions (continued)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525963"/>
          </a:xfrm>
        </p:spPr>
        <p:txBody>
          <a:bodyPr>
            <a:normAutofit/>
          </a:bodyPr>
          <a:lstStyle/>
          <a:p>
            <a:r>
              <a:rPr lang="en-US" dirty="0" smtClean="0"/>
              <a:t>Identify each as a sentence, open sentence, an equation, an inequality, or none of these (could be more than one!)</a:t>
            </a:r>
          </a:p>
          <a:p>
            <a:pPr lvl="1">
              <a:buNone/>
            </a:pPr>
            <a:endParaRPr lang="en-US" sz="3200" b="1" dirty="0" smtClean="0"/>
          </a:p>
          <a:p>
            <a:pPr lvl="1">
              <a:buNone/>
            </a:pPr>
            <a:r>
              <a:rPr lang="en-US" sz="3200" b="1" dirty="0" smtClean="0"/>
              <a:t>4x + 7 &lt; -2 :</a:t>
            </a:r>
          </a:p>
          <a:p>
            <a:pPr lvl="1">
              <a:buNone/>
            </a:pPr>
            <a:endParaRPr lang="en-US" sz="3200" b="1" dirty="0"/>
          </a:p>
          <a:p>
            <a:pPr lvl="1">
              <a:buNone/>
            </a:pPr>
            <a:r>
              <a:rPr lang="en-US" sz="3200" b="1" dirty="0" smtClean="0"/>
              <a:t>8 </a:t>
            </a:r>
            <a:r>
              <a:rPr lang="en-US" sz="3200" b="1" dirty="0"/>
              <a:t>≥</a:t>
            </a:r>
            <a:r>
              <a:rPr lang="en-US" sz="3200" b="1" dirty="0" smtClean="0"/>
              <a:t> -3 :</a:t>
            </a:r>
          </a:p>
          <a:p>
            <a:pPr lvl="1">
              <a:buNone/>
            </a:pPr>
            <a:endParaRPr lang="en-US" sz="3200" b="1" dirty="0"/>
          </a:p>
          <a:p>
            <a:pPr lvl="1">
              <a:buNone/>
            </a:pPr>
            <a:r>
              <a:rPr lang="en-US" sz="3200" b="1" dirty="0" smtClean="0"/>
              <a:t>3x – 2 :</a:t>
            </a:r>
            <a:endParaRPr lang="en-US" sz="3200" b="1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1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886200" y="2971800"/>
            <a:ext cx="3666388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sentence, open </a:t>
            </a:r>
          </a:p>
          <a:p>
            <a:r>
              <a:rPr lang="en-US" sz="2800" b="1" dirty="0" smtClean="0"/>
              <a:t>sentence, inequality</a:t>
            </a:r>
            <a:endParaRPr lang="en-US" sz="28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3048000" y="4267200"/>
            <a:ext cx="319382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sentence, inequality</a:t>
            </a:r>
            <a:endParaRPr lang="en-US" sz="28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3733800" y="5334000"/>
            <a:ext cx="223490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none of these</a:t>
            </a:r>
            <a:endParaRPr lang="en-US" sz="28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b="1" dirty="0" smtClean="0"/>
              <a:t>Write an inequality to compare the two numbers :  4/7 and 3/8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2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209800" y="3276600"/>
            <a:ext cx="495680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Common Denominator:  56</a:t>
            </a:r>
            <a:endParaRPr lang="en-US" sz="2800" b="1" dirty="0"/>
          </a:p>
        </p:txBody>
      </p:sp>
      <p:graphicFrame>
        <p:nvGraphicFramePr>
          <p:cNvPr id="6" name="Object 5"/>
          <p:cNvGraphicFramePr>
            <a:graphicFrameLocks noChangeAspect="1"/>
          </p:cNvGraphicFramePr>
          <p:nvPr/>
        </p:nvGraphicFramePr>
        <p:xfrm>
          <a:off x="990600" y="4038600"/>
          <a:ext cx="2141538" cy="1803400"/>
        </p:xfrm>
        <a:graphic>
          <a:graphicData uri="http://schemas.openxmlformats.org/presentationml/2006/ole">
            <p:oleObj spid="_x0000_s1026" name="Equation" r:id="rId3" imgW="482400" imgH="406080" progId="Equation.3">
              <p:embed/>
            </p:oleObj>
          </a:graphicData>
        </a:graphic>
      </p:graphicFrame>
      <p:graphicFrame>
        <p:nvGraphicFramePr>
          <p:cNvPr id="1027" name="Object 3"/>
          <p:cNvGraphicFramePr>
            <a:graphicFrameLocks noChangeAspect="1"/>
          </p:cNvGraphicFramePr>
          <p:nvPr/>
        </p:nvGraphicFramePr>
        <p:xfrm>
          <a:off x="5638800" y="4267200"/>
          <a:ext cx="2141538" cy="1803400"/>
        </p:xfrm>
        <a:graphic>
          <a:graphicData uri="http://schemas.openxmlformats.org/presentationml/2006/ole">
            <p:oleObj spid="_x0000_s1027" name="Equation" r:id="rId4" imgW="482400" imgH="406080" progId="Equation.3">
              <p:embed/>
            </p:oleObj>
          </a:graphicData>
        </a:graphic>
      </p:graphicFrame>
      <p:sp>
        <p:nvSpPr>
          <p:cNvPr id="8" name="TextBox 7"/>
          <p:cNvSpPr txBox="1"/>
          <p:nvPr/>
        </p:nvSpPr>
        <p:spPr>
          <a:xfrm>
            <a:off x="2362200" y="4419600"/>
            <a:ext cx="63991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32</a:t>
            </a:r>
            <a:endParaRPr lang="en-US" sz="2800" b="1" dirty="0"/>
          </a:p>
        </p:txBody>
      </p:sp>
      <p:sp>
        <p:nvSpPr>
          <p:cNvPr id="9" name="TextBox 8"/>
          <p:cNvSpPr txBox="1"/>
          <p:nvPr/>
        </p:nvSpPr>
        <p:spPr>
          <a:xfrm>
            <a:off x="6934200" y="4495800"/>
            <a:ext cx="63991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21</a:t>
            </a:r>
            <a:endParaRPr lang="en-US" sz="2800" b="1" dirty="0"/>
          </a:p>
        </p:txBody>
      </p:sp>
      <p:graphicFrame>
        <p:nvGraphicFramePr>
          <p:cNvPr id="1028" name="Object 4"/>
          <p:cNvGraphicFramePr>
            <a:graphicFrameLocks noChangeAspect="1"/>
          </p:cNvGraphicFramePr>
          <p:nvPr/>
        </p:nvGraphicFramePr>
        <p:xfrm>
          <a:off x="3276600" y="5054600"/>
          <a:ext cx="1803400" cy="1803400"/>
        </p:xfrm>
        <a:graphic>
          <a:graphicData uri="http://schemas.openxmlformats.org/presentationml/2006/ole">
            <p:oleObj spid="_x0000_s1028" name="Equation" r:id="rId5" imgW="406080" imgH="4060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10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10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en-US" b="1" dirty="0" smtClean="0"/>
              <a:t>Which of these numbers (2, 3, 4) is a solution </a:t>
            </a:r>
            <a:r>
              <a:rPr lang="en-US" sz="3600" b="1" dirty="0" smtClean="0"/>
              <a:t>3x – 6 = 5x – 12</a:t>
            </a:r>
          </a:p>
          <a:p>
            <a:r>
              <a:rPr lang="en-US" b="1" dirty="0" smtClean="0"/>
              <a:t>3(2) – 6  =  5(2) – 12</a:t>
            </a:r>
          </a:p>
          <a:p>
            <a:pPr>
              <a:buNone/>
            </a:pPr>
            <a:r>
              <a:rPr lang="en-US" sz="3600" b="1" dirty="0" smtClean="0"/>
              <a:t>	 </a:t>
            </a:r>
            <a:r>
              <a:rPr lang="en-US" sz="3600" b="1" dirty="0" smtClean="0"/>
              <a:t>  0  ≠ -2</a:t>
            </a:r>
          </a:p>
          <a:p>
            <a:r>
              <a:rPr lang="en-US" sz="3600" b="1" dirty="0" smtClean="0"/>
              <a:t> </a:t>
            </a:r>
            <a:r>
              <a:rPr lang="en-US" sz="3600" b="1" dirty="0" smtClean="0"/>
              <a:t>3(3) – 6 = 5(3) – 12</a:t>
            </a:r>
          </a:p>
          <a:p>
            <a:pPr lvl="1"/>
            <a:r>
              <a:rPr lang="en-US" sz="3200" b="1" dirty="0" smtClean="0"/>
              <a:t> </a:t>
            </a:r>
            <a:r>
              <a:rPr lang="en-US" sz="3200" b="1" dirty="0" smtClean="0"/>
              <a:t>3 = 3</a:t>
            </a:r>
          </a:p>
          <a:p>
            <a:r>
              <a:rPr lang="en-US" sz="3600" b="1" dirty="0" smtClean="0"/>
              <a:t>3(4) – 6 = 5(4) – 12</a:t>
            </a:r>
          </a:p>
          <a:p>
            <a:pPr lvl="1"/>
            <a:r>
              <a:rPr lang="en-US" sz="3200" b="1" dirty="0" smtClean="0"/>
              <a:t>6 </a:t>
            </a:r>
            <a:r>
              <a:rPr lang="en-US" sz="3200" b="1" dirty="0" smtClean="0"/>
              <a:t>≠ </a:t>
            </a:r>
            <a:r>
              <a:rPr lang="en-US" sz="3200" b="1" dirty="0" smtClean="0"/>
              <a:t>8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3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Find all solutions to n</a:t>
            </a:r>
            <a:r>
              <a:rPr lang="en-US" baseline="30000" dirty="0" smtClean="0"/>
              <a:t>2</a:t>
            </a:r>
            <a:r>
              <a:rPr lang="en-US" dirty="0" smtClean="0"/>
              <a:t> = 49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4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048000" y="4267200"/>
            <a:ext cx="247696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200" b="1" dirty="0" smtClean="0"/>
              <a:t>-7, 7</a:t>
            </a:r>
            <a:endParaRPr lang="en-US" sz="72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306</TotalTime>
  <Words>275</Words>
  <Application>Microsoft Office PowerPoint</Application>
  <PresentationFormat>On-screen Show (4:3)</PresentationFormat>
  <Paragraphs>69</Paragraphs>
  <Slides>10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2" baseType="lpstr">
      <vt:lpstr>Concourse</vt:lpstr>
      <vt:lpstr>Microsoft Equation 3.0</vt:lpstr>
      <vt:lpstr>Variables in Sentences</vt:lpstr>
      <vt:lpstr>Getting Started…</vt:lpstr>
      <vt:lpstr>Definitions</vt:lpstr>
      <vt:lpstr>Symbols:</vt:lpstr>
      <vt:lpstr>Definitions (continued)</vt:lpstr>
      <vt:lpstr>Example 1</vt:lpstr>
      <vt:lpstr>Example 2</vt:lpstr>
      <vt:lpstr>Example 3</vt:lpstr>
      <vt:lpstr>Example 4</vt:lpstr>
      <vt:lpstr>Homework</vt:lpstr>
    </vt:vector>
  </TitlesOfParts>
  <Company>Wayne Highlands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Getting Started…</dc:title>
  <dc:creator>Laura Helbing</dc:creator>
  <cp:lastModifiedBy>Laura Helbing</cp:lastModifiedBy>
  <cp:revision>2</cp:revision>
  <dcterms:created xsi:type="dcterms:W3CDTF">2011-09-07T12:09:50Z</dcterms:created>
  <dcterms:modified xsi:type="dcterms:W3CDTF">2011-09-07T17:16:41Z</dcterms:modified>
</cp:coreProperties>
</file>

<file path=docProps/thumbnail.jpeg>
</file>