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1CD773-4E86-4F5A-A455-2CC9F909000C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01F674-E11F-48D5-AD9E-D49EFE35379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  11/24, 2.8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three numbers that make each sentence true.</a:t>
            </a:r>
          </a:p>
          <a:p>
            <a:r>
              <a:rPr lang="pl-PL" b="1" dirty="0" smtClean="0"/>
              <a:t>1</a:t>
            </a:r>
            <a:r>
              <a:rPr lang="pl-PL" b="1" dirty="0" smtClean="0"/>
              <a:t>.</a:t>
            </a:r>
            <a:r>
              <a:rPr lang="en-US" b="1" dirty="0" smtClean="0"/>
              <a:t>   </a:t>
            </a:r>
            <a:r>
              <a:rPr lang="pl-PL" b="1" dirty="0" smtClean="0"/>
              <a:t> </a:t>
            </a:r>
            <a:r>
              <a:rPr lang="pl-PL" b="1" i="1" dirty="0" smtClean="0"/>
              <a:t>x &gt; -3 + 6 </a:t>
            </a:r>
            <a:endParaRPr lang="en-US" b="1" i="1" dirty="0" smtClean="0"/>
          </a:p>
          <a:p>
            <a:r>
              <a:rPr lang="pl-PL" b="1" i="1" dirty="0" smtClean="0"/>
              <a:t>2.</a:t>
            </a:r>
            <a:r>
              <a:rPr lang="en-US" b="1" i="1" dirty="0" smtClean="0"/>
              <a:t>   </a:t>
            </a:r>
            <a:r>
              <a:rPr lang="pl-PL" b="1" i="1" dirty="0" smtClean="0"/>
              <a:t> </a:t>
            </a:r>
            <a:r>
              <a:rPr lang="pl-PL" b="1" i="1" dirty="0" smtClean="0"/>
              <a:t>y </a:t>
            </a:r>
            <a:r>
              <a:rPr lang="en-US" b="1" i="1" dirty="0" smtClean="0"/>
              <a:t>&lt;</a:t>
            </a:r>
            <a:r>
              <a:rPr lang="pl-PL" b="1" i="1" dirty="0" smtClean="0"/>
              <a:t> </a:t>
            </a:r>
            <a:r>
              <a:rPr lang="pl-PL" b="1" i="1" dirty="0" smtClean="0"/>
              <a:t>0.5 </a:t>
            </a:r>
            <a:r>
              <a:rPr lang="en-US" b="1" i="1" dirty="0" smtClean="0"/>
              <a:t>*</a:t>
            </a:r>
            <a:r>
              <a:rPr lang="pl-PL" b="1" i="1" dirty="0" smtClean="0"/>
              <a:t> </a:t>
            </a:r>
            <a:r>
              <a:rPr lang="pl-PL" b="1" i="1" dirty="0" smtClean="0"/>
              <a:t>0 </a:t>
            </a:r>
            <a:endParaRPr lang="en-US" b="1" i="1" dirty="0" smtClean="0"/>
          </a:p>
          <a:p>
            <a:r>
              <a:rPr lang="pl-PL" b="1" i="1" dirty="0" smtClean="0"/>
              <a:t>3.</a:t>
            </a:r>
            <a:r>
              <a:rPr lang="en-US" b="1" i="1" dirty="0" smtClean="0"/>
              <a:t>   </a:t>
            </a:r>
            <a:r>
              <a:rPr lang="pl-PL" b="1" i="1" dirty="0" smtClean="0"/>
              <a:t> </a:t>
            </a:r>
            <a:r>
              <a:rPr lang="pl-PL" b="1" i="1" dirty="0" smtClean="0"/>
              <a:t>z </a:t>
            </a:r>
            <a:r>
              <a:rPr lang="en-US" b="1" i="1" dirty="0" smtClean="0"/>
              <a:t>&lt;</a:t>
            </a:r>
            <a:r>
              <a:rPr lang="pl-PL" b="1" i="1" dirty="0" smtClean="0"/>
              <a:t> </a:t>
            </a:r>
            <a:r>
              <a:rPr lang="pl-PL" b="1" i="1" dirty="0" smtClean="0"/>
              <a:t>-3 </a:t>
            </a:r>
            <a:r>
              <a:rPr lang="en-US" b="1" i="1" dirty="0" smtClean="0"/>
              <a:t>*</a:t>
            </a:r>
            <a:r>
              <a:rPr lang="pl-PL" b="1" i="1" dirty="0" smtClean="0"/>
              <a:t> </a:t>
            </a:r>
            <a:r>
              <a:rPr lang="pl-PL" b="1" i="1" dirty="0" smtClean="0"/>
              <a:t>-7</a:t>
            </a:r>
          </a:p>
          <a:p>
            <a:r>
              <a:rPr lang="pt-BR" b="1" dirty="0" smtClean="0"/>
              <a:t>4. </a:t>
            </a:r>
            <a:r>
              <a:rPr lang="pt-BR" b="1" dirty="0" smtClean="0"/>
              <a:t>   </a:t>
            </a:r>
            <a:r>
              <a:rPr lang="pt-BR" b="1" i="1" dirty="0" smtClean="0"/>
              <a:t>m </a:t>
            </a:r>
            <a:r>
              <a:rPr lang="pt-BR" b="1" i="1" dirty="0" smtClean="0"/>
              <a:t>&gt; -42 </a:t>
            </a:r>
            <a:endParaRPr lang="pt-BR" b="1" i="1" dirty="0" smtClean="0"/>
          </a:p>
          <a:p>
            <a:r>
              <a:rPr lang="pt-BR" b="1" i="1" dirty="0" smtClean="0"/>
              <a:t>5</a:t>
            </a:r>
            <a:r>
              <a:rPr lang="pt-BR" b="1" i="1" dirty="0" smtClean="0"/>
              <a:t>. </a:t>
            </a:r>
            <a:r>
              <a:rPr lang="pt-BR" b="1" i="1" dirty="0" smtClean="0"/>
              <a:t>   -</a:t>
            </a:r>
            <a:r>
              <a:rPr lang="pt-BR" b="1" i="1" dirty="0" smtClean="0"/>
              <a:t>3 &gt; r &gt; -18 </a:t>
            </a:r>
            <a:endParaRPr lang="pt-BR" b="1" i="1" dirty="0" smtClean="0"/>
          </a:p>
          <a:p>
            <a:r>
              <a:rPr lang="pt-BR" b="1" i="1" dirty="0" smtClean="0"/>
              <a:t>6.    </a:t>
            </a:r>
            <a:r>
              <a:rPr lang="pt-BR" b="1" i="1" dirty="0" smtClean="0"/>
              <a:t>6 &lt; n &lt; 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ax &lt; b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Property of Inequality (part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x &lt; y and a is positive, then ax &lt; ay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Solve: 4x &lt; 20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4648200"/>
            <a:ext cx="3457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Divide both sides by 4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5486400"/>
            <a:ext cx="93621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X &lt; 5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of a rectangle is 50 cm.  Its area is greater than 175 cm</a:t>
            </a:r>
            <a:r>
              <a:rPr lang="en-US" baseline="30000" dirty="0" smtClean="0"/>
              <a:t>2</a:t>
            </a:r>
            <a:r>
              <a:rPr lang="en-US" dirty="0" smtClean="0"/>
              <a:t>.  Find the width of the rectangle.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2895600"/>
            <a:ext cx="107388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50 cm</a:t>
            </a:r>
            <a:endParaRPr lang="en-US" sz="2700" dirty="0"/>
          </a:p>
        </p:txBody>
      </p:sp>
      <p:sp>
        <p:nvSpPr>
          <p:cNvPr id="5" name="Rectangle 4"/>
          <p:cNvSpPr/>
          <p:nvPr/>
        </p:nvSpPr>
        <p:spPr>
          <a:xfrm>
            <a:off x="990600" y="3429000"/>
            <a:ext cx="33528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3000" y="3200400"/>
            <a:ext cx="33780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Area = length * width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4343400"/>
            <a:ext cx="185050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175 &gt; 50 • x 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5410200"/>
            <a:ext cx="26859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3.5 &gt; x  or x &lt; 3.5 </a:t>
            </a:r>
            <a:endParaRPr lang="en-US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4191000"/>
            <a:ext cx="35137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x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Property of Inequality ( part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x &lt; y and a is negative, then ax&gt; ay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Solve and check: 126 &lt; -7x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4648200"/>
            <a:ext cx="356482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Divide both sides by -7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5562600"/>
            <a:ext cx="252883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-18 &gt; x or x &lt; -18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117  16 - 24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</TotalTime>
  <Words>199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Getting Started…  11/24, 2.8</vt:lpstr>
      <vt:lpstr>Solving ax &lt; b </vt:lpstr>
      <vt:lpstr>Multiplication Property of Inequality (part 1)</vt:lpstr>
      <vt:lpstr>Example 2:</vt:lpstr>
      <vt:lpstr>Multiplication Property of Inequality ( part 2)</vt:lpstr>
      <vt:lpstr>Homework: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Started…  11/24, 2.8</dc:title>
  <dc:creator>teacher</dc:creator>
  <cp:lastModifiedBy>teacher</cp:lastModifiedBy>
  <cp:revision>1</cp:revision>
  <dcterms:created xsi:type="dcterms:W3CDTF">2009-11-24T14:19:21Z</dcterms:created>
  <dcterms:modified xsi:type="dcterms:W3CDTF">2009-11-24T16:46:03Z</dcterms:modified>
</cp:coreProperties>
</file>