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A6FAD2-F9A2-4D59-B4C4-72CA24EC6E5E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813F54-42B8-48B6-A484-81BFA472A33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ax =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Multiplication property of equality: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667000"/>
            <a:ext cx="786240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For all real numbers a, b, and c, if a = b, then ca = </a:t>
            </a:r>
            <a:r>
              <a:rPr lang="en-US" sz="2700" dirty="0" err="1" smtClean="0"/>
              <a:t>cb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343400"/>
            <a:ext cx="7978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** To solve ax = b for x (when a is not zero), multiply </a:t>
            </a:r>
          </a:p>
          <a:p>
            <a:r>
              <a:rPr lang="en-US" sz="2700" dirty="0" smtClean="0"/>
              <a:t>   both sides of the equation by the reciprocal of 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(p. 103)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auditorium can seat 40 people in each row.  How many full rows will be needed if 600 people are expected to attend a lecture?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3581400"/>
            <a:ext cx="168097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40 r = 600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4191000"/>
            <a:ext cx="17675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/>
              <a:t> </a:t>
            </a:r>
            <a:r>
              <a:rPr lang="en-US" sz="2700" dirty="0" smtClean="0"/>
              <a:t>40 r = 600</a:t>
            </a:r>
            <a:endParaRPr lang="en-US" sz="27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114800"/>
            <a:ext cx="304800" cy="685800"/>
          </a:xfrm>
          <a:prstGeom prst="rect">
            <a:avLst/>
          </a:prstGeom>
          <a:noFill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4191000"/>
            <a:ext cx="304800" cy="685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52800" y="5181600"/>
            <a:ext cx="479573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r = 15 so 15 rows will be needed.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(p. 103)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                     .  Check the solution. </a:t>
            </a:r>
            <a:endParaRPr lang="en-US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905000"/>
            <a:ext cx="1066800" cy="718038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2590800"/>
            <a:ext cx="1066800" cy="718038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3657600"/>
            <a:ext cx="1752600" cy="67842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48000" y="4572000"/>
            <a:ext cx="988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 = 8/7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57400" y="533400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Check: </a:t>
            </a:r>
            <a:endParaRPr lang="en-US" dirty="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5257800"/>
            <a:ext cx="1371600" cy="809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 (p. 104)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will it take to drive from Detroit to Cincinnati, a distance of about 270 miles, if you travel at 55 mph?</a:t>
            </a:r>
            <a:endParaRPr lang="en-US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3582430"/>
            <a:ext cx="2971800" cy="7228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0" y="3810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81000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4.9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 (105)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d = </a:t>
            </a:r>
            <a:r>
              <a:rPr lang="en-US" dirty="0" err="1" smtClean="0"/>
              <a:t>rt</a:t>
            </a:r>
            <a:r>
              <a:rPr lang="en-US" dirty="0" smtClean="0"/>
              <a:t> for 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2895600"/>
            <a:ext cx="766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 = </a:t>
            </a:r>
            <a:r>
              <a:rPr lang="en-US" dirty="0" err="1" smtClean="0"/>
              <a:t>rt</a:t>
            </a:r>
            <a:endParaRPr lang="en-US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733800"/>
            <a:ext cx="1524000" cy="543208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4648200"/>
            <a:ext cx="762000" cy="63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Page 106 - 107  </a:t>
            </a:r>
          </a:p>
          <a:p>
            <a:pPr>
              <a:buNone/>
            </a:pPr>
            <a:r>
              <a:rPr lang="en-US" sz="4000" dirty="0" smtClean="0"/>
              <a:t>		11- 24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403</TotalTime>
  <Words>187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Solving ax = b</vt:lpstr>
      <vt:lpstr>Properties</vt:lpstr>
      <vt:lpstr>Example 1 (p. 103)</vt:lpstr>
      <vt:lpstr>Example 2 (p. 103)</vt:lpstr>
      <vt:lpstr>Example 4 (p. 104)</vt:lpstr>
      <vt:lpstr>Example 6 (105)</vt:lpstr>
      <vt:lpstr>Homework: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ax = b</dc:title>
  <dc:creator>teacher</dc:creator>
  <cp:lastModifiedBy>teacher</cp:lastModifiedBy>
  <cp:revision>2</cp:revision>
  <dcterms:created xsi:type="dcterms:W3CDTF">2009-11-16T02:44:23Z</dcterms:created>
  <dcterms:modified xsi:type="dcterms:W3CDTF">2009-11-16T22:41:38Z</dcterms:modified>
</cp:coreProperties>
</file>