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B792E3F-AE7C-48FA-8E31-E9DB39E1EF7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84F7295-9AD2-4DA7-A35A-475F5D5D9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792E3F-AE7C-48FA-8E31-E9DB39E1EF7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4F7295-9AD2-4DA7-A35A-475F5D5D9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792E3F-AE7C-48FA-8E31-E9DB39E1EF7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4F7295-9AD2-4DA7-A35A-475F5D5D9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792E3F-AE7C-48FA-8E31-E9DB39E1EF7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4F7295-9AD2-4DA7-A35A-475F5D5D955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792E3F-AE7C-48FA-8E31-E9DB39E1EF7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4F7295-9AD2-4DA7-A35A-475F5D5D955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792E3F-AE7C-48FA-8E31-E9DB39E1EF7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4F7295-9AD2-4DA7-A35A-475F5D5D955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792E3F-AE7C-48FA-8E31-E9DB39E1EF7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4F7295-9AD2-4DA7-A35A-475F5D5D955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792E3F-AE7C-48FA-8E31-E9DB39E1EF7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4F7295-9AD2-4DA7-A35A-475F5D5D955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792E3F-AE7C-48FA-8E31-E9DB39E1EF7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4F7295-9AD2-4DA7-A35A-475F5D5D9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B792E3F-AE7C-48FA-8E31-E9DB39E1EF7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4F7295-9AD2-4DA7-A35A-475F5D5D955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B792E3F-AE7C-48FA-8E31-E9DB39E1EF7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84F7295-9AD2-4DA7-A35A-475F5D5D955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B792E3F-AE7C-48FA-8E31-E9DB39E1EF7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84F7295-9AD2-4DA7-A35A-475F5D5D955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Multiplying Rates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2.4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the Indianapolis Motor Speedway, the race track is 2.5 miles long.  How many miles would a race car go if it went 200 times around the track?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 (p.91)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14600" y="3810000"/>
            <a:ext cx="2220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 laps * 2.5      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3810000"/>
            <a:ext cx="342900" cy="371475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828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352800" y="4572000"/>
            <a:ext cx="1290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 miles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0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an airplane averages 540 mph for 2.25 hours, about how far does it travel?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 	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33800" y="3124200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 = </a:t>
            </a:r>
            <a:r>
              <a:rPr lang="en-US" dirty="0" err="1" smtClean="0"/>
              <a:t>rt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0" y="3886200"/>
            <a:ext cx="2856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 = 540 mph * 2.25 hr.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62400" y="4572000"/>
            <a:ext cx="1939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 = 1215 miles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an airplane travels at 540 mph, how far does it travel per second?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Example 3 ( p.93)</a:t>
            </a:r>
            <a:endParaRPr lang="en-US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2971800"/>
            <a:ext cx="4478867" cy="876300"/>
          </a:xfrm>
          <a:prstGeom prst="rect">
            <a:avLst/>
          </a:prstGeom>
          <a:noFill/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7999" y="4648200"/>
            <a:ext cx="2614083" cy="723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1536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P. 94 10 - 20</a:t>
            </a:r>
            <a:endParaRPr lang="en-US" sz="6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125</TotalTime>
  <Words>109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Multiplying Rates</vt:lpstr>
      <vt:lpstr>Example 1 (p.91)</vt:lpstr>
      <vt:lpstr>Example 2  </vt:lpstr>
      <vt:lpstr>Example 3 ( p.93)</vt:lpstr>
      <vt:lpstr>Homework: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Multiplying Rates</dc:title>
  <dc:creator>teacher</dc:creator>
  <cp:lastModifiedBy>teacher</cp:lastModifiedBy>
  <cp:revision>1</cp:revision>
  <dcterms:created xsi:type="dcterms:W3CDTF">2009-11-05T14:46:10Z</dcterms:created>
  <dcterms:modified xsi:type="dcterms:W3CDTF">2009-11-05T16:51:11Z</dcterms:modified>
</cp:coreProperties>
</file>