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6CBAE1-54FD-4B22-AC99-45660BFFCC7D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354830-D399-4503-9598-87347B83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Numbers in Multiplication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Reciprocal: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438400"/>
            <a:ext cx="86677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sz="3600" dirty="0" smtClean="0"/>
              <a:t>The reciprocal of a is the number that</a:t>
            </a:r>
          </a:p>
          <a:p>
            <a:r>
              <a:rPr lang="en-US" sz="3600" dirty="0" smtClean="0"/>
              <a:t> gives a product of 1 </a:t>
            </a:r>
            <a:r>
              <a:rPr lang="en-US" sz="3600" smtClean="0"/>
              <a:t>when </a:t>
            </a:r>
            <a:endParaRPr lang="en-US" sz="3600" smtClean="0"/>
          </a:p>
          <a:p>
            <a:r>
              <a:rPr lang="en-US" sz="3600" smtClean="0"/>
              <a:t>multiplied </a:t>
            </a:r>
            <a:r>
              <a:rPr lang="en-US" sz="3600" dirty="0" smtClean="0"/>
              <a:t>by a.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4495800"/>
            <a:ext cx="3276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Ex. The reciprocal of 4 is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4495800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1/4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Multiplicative Identity Property of 1:</a:t>
            </a:r>
          </a:p>
          <a:p>
            <a:endParaRPr lang="en-US" dirty="0" smtClean="0"/>
          </a:p>
          <a:p>
            <a:r>
              <a:rPr lang="en-US" dirty="0" smtClean="0"/>
              <a:t>Property of Reciprocals:</a:t>
            </a:r>
          </a:p>
          <a:p>
            <a:endParaRPr lang="en-US" dirty="0" smtClean="0"/>
          </a:p>
          <a:p>
            <a:r>
              <a:rPr lang="en-US" dirty="0" smtClean="0"/>
              <a:t>Reciprocal of a Fraction Property:</a:t>
            </a:r>
          </a:p>
          <a:p>
            <a:endParaRPr lang="en-US" dirty="0" smtClean="0"/>
          </a:p>
          <a:p>
            <a:r>
              <a:rPr lang="en-US" dirty="0" smtClean="0"/>
              <a:t>Multiplication Property of Zero: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2057400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* 1 = 1 * A = 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2895600"/>
            <a:ext cx="739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reciprocal of B is 1/B , so B * 1/B = 1/B * B = 1, except B =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3886200"/>
            <a:ext cx="5633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A ≠ 0, B  ≠ 0, then the reciprocal of A/B is B/A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4953000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* 0 = 0 * A = 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Page 82, 17 - 28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</TotalTime>
  <Words>122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Numbers in Multiplication</vt:lpstr>
      <vt:lpstr>Definitions </vt:lpstr>
      <vt:lpstr>Properties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Numbers in Multiplication</dc:title>
  <dc:creator>teacher</dc:creator>
  <cp:lastModifiedBy>teacher</cp:lastModifiedBy>
  <cp:revision>2</cp:revision>
  <dcterms:created xsi:type="dcterms:W3CDTF">2009-10-26T13:15:04Z</dcterms:created>
  <dcterms:modified xsi:type="dcterms:W3CDTF">2009-10-28T22:15:38Z</dcterms:modified>
</cp:coreProperties>
</file>