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ACE7C-E685-44FA-8E00-0F350D014EA5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C76A4-9200-4681-AB45-54E57F490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0BD78D0-4C27-4962-B24F-426DD2C80CD6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05D185E-D6FE-4E88-BA4D-56E4A5887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Areas, Arrays, and Volumes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2.1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Model: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Area Model for Multiplication: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Volume Model for Multiplication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2209800"/>
            <a:ext cx="69317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 general pattern for an operation that includes many</a:t>
            </a:r>
          </a:p>
          <a:p>
            <a:pPr algn="ctr"/>
            <a:r>
              <a:rPr lang="en-US" sz="2400" dirty="0" smtClean="0"/>
              <a:t> of the uses of the operation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4038600"/>
            <a:ext cx="2103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Rectangle:  A = l  x w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5486400"/>
            <a:ext cx="22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Box:    V = l x w x 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patio is a rectangle that measures 15 feet by 20 feet.  </a:t>
            </a:r>
          </a:p>
          <a:p>
            <a:r>
              <a:rPr lang="en-US" dirty="0" smtClean="0"/>
              <a:t>a.) What is the area of this patio?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b.) If they put a fence around the patio, how long will the fence be?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57400" y="3048000"/>
            <a:ext cx="4338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15 x 20 = 300 square feet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4876800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 + 20 + 15 + 15 = 70 feet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volume of a box which measures 4 inches high, 1 foot wide, and 7 inches long?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3124200"/>
            <a:ext cx="3078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 foot = 12 inches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4495800"/>
            <a:ext cx="6824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12 inches x 4 inches x 7 inches = 336 in</a:t>
            </a:r>
            <a:r>
              <a:rPr lang="en-US" sz="2800" baseline="30000" dirty="0" smtClean="0"/>
              <a:t>3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9600" dirty="0" smtClean="0"/>
              <a:t>p.77 </a:t>
            </a:r>
          </a:p>
          <a:p>
            <a:pPr algn="ctr">
              <a:buNone/>
            </a:pPr>
            <a:r>
              <a:rPr lang="en-US" sz="9600" dirty="0" smtClean="0"/>
              <a:t>16 - 28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2212</TotalTime>
  <Words>155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Areas, Arrays, and Volumes</vt:lpstr>
      <vt:lpstr>Definitions</vt:lpstr>
      <vt:lpstr> </vt:lpstr>
      <vt:lpstr>Slide 4</vt:lpstr>
      <vt:lpstr>Slide 5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Areas, Arrays, and Volumes</dc:title>
  <dc:creator>teacher</dc:creator>
  <cp:lastModifiedBy>teacher</cp:lastModifiedBy>
  <cp:revision>3</cp:revision>
  <dcterms:created xsi:type="dcterms:W3CDTF">2009-10-06T00:50:03Z</dcterms:created>
  <dcterms:modified xsi:type="dcterms:W3CDTF">2009-10-26T02:32:21Z</dcterms:modified>
</cp:coreProperties>
</file>