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BF7DFE6-7A17-4C82-A9A5-77600A214BF9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70505EB-F7C8-45E3-B138-358F3E29F3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7DFE6-7A17-4C82-A9A5-77600A214BF9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505EB-F7C8-45E3-B138-358F3E29F3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7DFE6-7A17-4C82-A9A5-77600A214BF9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505EB-F7C8-45E3-B138-358F3E29F3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7DFE6-7A17-4C82-A9A5-77600A214BF9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505EB-F7C8-45E3-B138-358F3E29F3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7DFE6-7A17-4C82-A9A5-77600A214BF9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505EB-F7C8-45E3-B138-358F3E29F3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7DFE6-7A17-4C82-A9A5-77600A214BF9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505EB-F7C8-45E3-B138-358F3E29F3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7DFE6-7A17-4C82-A9A5-77600A214BF9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505EB-F7C8-45E3-B138-358F3E29F3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7DFE6-7A17-4C82-A9A5-77600A214BF9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505EB-F7C8-45E3-B138-358F3E29F3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7DFE6-7A17-4C82-A9A5-77600A214BF9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505EB-F7C8-45E3-B138-358F3E29F3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BF7DFE6-7A17-4C82-A9A5-77600A214BF9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0505EB-F7C8-45E3-B138-358F3E29F3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BF7DFE6-7A17-4C82-A9A5-77600A214BF9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70505EB-F7C8-45E3-B138-358F3E29F3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BF7DFE6-7A17-4C82-A9A5-77600A214BF9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70505EB-F7C8-45E3-B138-358F3E29F3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1. Write the reciprocal rate of 40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2. A small plane can travel at a rate of 380 miles per hour.  How many miles is a flight that lasts 2.5 hours?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			380 * 2.5 = 950 miles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3. The speed of the fast-train in France (TGV) is 300 km/hour.  What is the speed in km/second?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				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1371600"/>
            <a:ext cx="914400" cy="82934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1828800"/>
            <a:ext cx="1600200" cy="71120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5216017"/>
            <a:ext cx="5638800" cy="613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Products and Powers with</a:t>
            </a:r>
            <a:br>
              <a:rPr lang="en-US" dirty="0" smtClean="0"/>
            </a:br>
            <a:r>
              <a:rPr lang="en-US" dirty="0" smtClean="0"/>
              <a:t>Negative Numbers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2.5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Multiplication Property of -1</a:t>
            </a:r>
          </a:p>
          <a:p>
            <a:pPr>
              <a:buNone/>
            </a:pPr>
            <a:r>
              <a:rPr lang="en-US" dirty="0" smtClean="0"/>
              <a:t>For any real number a,  a• -1 = -1 • a = -a</a:t>
            </a:r>
          </a:p>
          <a:p>
            <a:r>
              <a:rPr lang="en-US" dirty="0" smtClean="0"/>
              <a:t>Rules for Multiplying  + / - numbers</a:t>
            </a:r>
          </a:p>
          <a:p>
            <a:pPr marL="624078" indent="-514350">
              <a:buAutoNum type="arabicPeriod"/>
            </a:pPr>
            <a:r>
              <a:rPr lang="en-US" dirty="0" smtClean="0"/>
              <a:t>The product of an odd number of negative numbers is negative.</a:t>
            </a:r>
          </a:p>
          <a:p>
            <a:pPr marL="624078" indent="-514350">
              <a:buAutoNum type="arabicPeriod"/>
            </a:pPr>
            <a:r>
              <a:rPr lang="en-US" dirty="0" smtClean="0"/>
              <a:t>The product of an even number of negative numbers is positive.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-4x • -3y =</a:t>
            </a:r>
          </a:p>
          <a:p>
            <a:endParaRPr lang="en-US" dirty="0" smtClean="0"/>
          </a:p>
          <a:p>
            <a:r>
              <a:rPr lang="en-US" dirty="0" smtClean="0"/>
              <a:t> -4x + -3y = </a:t>
            </a:r>
          </a:p>
          <a:p>
            <a:endParaRPr lang="en-US" dirty="0" smtClean="0"/>
          </a:p>
          <a:p>
            <a:r>
              <a:rPr lang="en-US" dirty="0" smtClean="0"/>
              <a:t> 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3352800"/>
            <a:ext cx="1219200" cy="707923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4724400"/>
            <a:ext cx="1219200" cy="73152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124200" y="1524000"/>
            <a:ext cx="101662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12xy</a:t>
            </a:r>
            <a:endParaRPr lang="en-US" sz="2700" dirty="0"/>
          </a:p>
        </p:txBody>
      </p:sp>
      <p:sp>
        <p:nvSpPr>
          <p:cNvPr id="9" name="TextBox 8"/>
          <p:cNvSpPr txBox="1"/>
          <p:nvPr/>
        </p:nvSpPr>
        <p:spPr>
          <a:xfrm>
            <a:off x="3200400" y="2362200"/>
            <a:ext cx="191110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-4x + -3y</a:t>
            </a:r>
            <a:endParaRPr lang="en-US" sz="2700" dirty="0"/>
          </a:p>
        </p:txBody>
      </p:sp>
      <p:sp>
        <p:nvSpPr>
          <p:cNvPr id="10" name="TextBox 9"/>
          <p:cNvSpPr txBox="1"/>
          <p:nvPr/>
        </p:nvSpPr>
        <p:spPr>
          <a:xfrm>
            <a:off x="2743200" y="3352800"/>
            <a:ext cx="82426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-30</a:t>
            </a:r>
            <a:endParaRPr lang="en-US" sz="2700" dirty="0"/>
          </a:p>
        </p:txBody>
      </p:sp>
      <p:sp>
        <p:nvSpPr>
          <p:cNvPr id="11" name="TextBox 10"/>
          <p:cNvSpPr txBox="1"/>
          <p:nvPr/>
        </p:nvSpPr>
        <p:spPr>
          <a:xfrm>
            <a:off x="2819400" y="4724400"/>
            <a:ext cx="40427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1</a:t>
            </a: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Evaluate y = ax</a:t>
            </a:r>
            <a:r>
              <a:rPr lang="en-US" baseline="30000" dirty="0" smtClean="0"/>
              <a:t>2</a:t>
            </a:r>
            <a:r>
              <a:rPr lang="en-US" dirty="0" smtClean="0"/>
              <a:t> + </a:t>
            </a:r>
            <a:r>
              <a:rPr lang="en-US" dirty="0" err="1" smtClean="0"/>
              <a:t>bx</a:t>
            </a:r>
            <a:r>
              <a:rPr lang="en-US" dirty="0" smtClean="0"/>
              <a:t> + c  ,when a = -2, </a:t>
            </a:r>
          </a:p>
          <a:p>
            <a:pPr>
              <a:buNone/>
            </a:pPr>
            <a:r>
              <a:rPr lang="en-US" dirty="0" smtClean="0"/>
              <a:t>					b = 3, c = 4, and x = -5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2, p. 98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2895600"/>
            <a:ext cx="42498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 y = -2(-5</a:t>
            </a:r>
            <a:r>
              <a:rPr lang="en-US" sz="2700" baseline="30000" dirty="0" smtClean="0"/>
              <a:t>2</a:t>
            </a:r>
            <a:r>
              <a:rPr lang="en-US" sz="2700" dirty="0" smtClean="0"/>
              <a:t>) + 3(-5) + 4</a:t>
            </a:r>
            <a:endParaRPr lang="en-US" sz="2700" dirty="0"/>
          </a:p>
        </p:txBody>
      </p:sp>
      <p:sp>
        <p:nvSpPr>
          <p:cNvPr id="5" name="TextBox 4"/>
          <p:cNvSpPr txBox="1"/>
          <p:nvPr/>
        </p:nvSpPr>
        <p:spPr>
          <a:xfrm>
            <a:off x="2438400" y="3733800"/>
            <a:ext cx="357020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 y = -50+ 3(-5) + 4</a:t>
            </a:r>
            <a:endParaRPr lang="en-US" sz="2700" dirty="0"/>
          </a:p>
        </p:txBody>
      </p:sp>
      <p:sp>
        <p:nvSpPr>
          <p:cNvPr id="6" name="TextBox 5"/>
          <p:cNvSpPr txBox="1"/>
          <p:nvPr/>
        </p:nvSpPr>
        <p:spPr>
          <a:xfrm>
            <a:off x="2438400" y="4419600"/>
            <a:ext cx="323678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 y = -50+ -15+ 4</a:t>
            </a:r>
            <a:endParaRPr lang="en-US" sz="2700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5181600"/>
            <a:ext cx="160813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 y = -61</a:t>
            </a: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 smtClean="0"/>
              <a:t>Page 100 </a:t>
            </a:r>
          </a:p>
          <a:p>
            <a:pPr algn="ctr">
              <a:buNone/>
            </a:pPr>
            <a:r>
              <a:rPr lang="en-US" sz="6000" dirty="0" smtClean="0"/>
              <a:t>8 - 22</a:t>
            </a:r>
            <a:endParaRPr lang="en-US" sz="6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188</TotalTime>
  <Words>194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Getting Started…</vt:lpstr>
      <vt:lpstr>Products and Powers with Negative Numbers</vt:lpstr>
      <vt:lpstr>Properties</vt:lpstr>
      <vt:lpstr>Simplify</vt:lpstr>
      <vt:lpstr>Example 2, p. 98</vt:lpstr>
      <vt:lpstr>Homework: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Products and Powers with Negative Numbers</dc:title>
  <dc:creator>teacher</dc:creator>
  <cp:lastModifiedBy>teacher</cp:lastModifiedBy>
  <cp:revision>3</cp:revision>
  <dcterms:created xsi:type="dcterms:W3CDTF">2009-11-10T01:08:57Z</dcterms:created>
  <dcterms:modified xsi:type="dcterms:W3CDTF">2009-11-11T16:11:53Z</dcterms:modified>
</cp:coreProperties>
</file>