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FEE399-A750-4FF8-887D-6679DF7F669C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B23B2E-AC05-45E8-984E-F3B5306D08F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in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228975"/>
            <a:ext cx="7854950" cy="1752600"/>
          </a:xfrm>
        </p:spPr>
        <p:txBody>
          <a:bodyPr/>
          <a:lstStyle/>
          <a:p>
            <a:r>
              <a:rPr lang="en-US" dirty="0" smtClean="0"/>
              <a:t>Lesson 1.4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7802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Getting Started… (1.4)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95400"/>
            <a:ext cx="73152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b="1" dirty="0" smtClean="0"/>
              <a:t>Evaluate 5y + 6 when</a:t>
            </a:r>
          </a:p>
          <a:p>
            <a:pPr marL="800100" lvl="1" indent="-342900">
              <a:buAutoNum type="alphaLcPeriod"/>
            </a:pPr>
            <a:r>
              <a:rPr lang="en-US" sz="3600" b="1" dirty="0" smtClean="0"/>
              <a:t>y = </a:t>
            </a:r>
            <a:r>
              <a:rPr lang="en-US" sz="3600" b="1" dirty="0" smtClean="0"/>
              <a:t>3</a:t>
            </a:r>
          </a:p>
          <a:p>
            <a:pPr marL="800100" lvl="1" indent="-342900">
              <a:buAutoNum type="alphaLcPeriod"/>
            </a:pPr>
            <a:endParaRPr lang="en-US" sz="3600" b="1" dirty="0" smtClean="0"/>
          </a:p>
          <a:p>
            <a:pPr marL="800100" lvl="1" indent="-342900">
              <a:buAutoNum type="alphaLcPeriod"/>
            </a:pPr>
            <a:r>
              <a:rPr lang="en-US" sz="3600" b="1" dirty="0" smtClean="0"/>
              <a:t>y = .2</a:t>
            </a:r>
          </a:p>
          <a:p>
            <a:pPr marL="800100" lvl="1" indent="-342900"/>
            <a:endParaRPr lang="en-US" sz="3600" b="1" dirty="0" smtClean="0"/>
          </a:p>
          <a:p>
            <a:pPr marL="342900" indent="-342900">
              <a:buAutoNum type="arabicPeriod"/>
            </a:pPr>
            <a:r>
              <a:rPr lang="en-US" sz="3600" b="1" dirty="0" smtClean="0"/>
              <a:t>Let n = 3  .  Evaluate :</a:t>
            </a:r>
            <a:endParaRPr lang="en-US" sz="3600" b="1" dirty="0" smtClean="0"/>
          </a:p>
          <a:p>
            <a:pPr marL="800100" lvl="1" indent="-342900">
              <a:buAutoNum type="alphaLcPeriod"/>
            </a:pPr>
            <a:r>
              <a:rPr lang="en-US" sz="3600" b="1" dirty="0" smtClean="0"/>
              <a:t> 2n</a:t>
            </a:r>
            <a:r>
              <a:rPr lang="en-US" sz="3600" b="1" baseline="30000" dirty="0" smtClean="0"/>
              <a:t>4</a:t>
            </a:r>
          </a:p>
          <a:p>
            <a:pPr marL="800100" lvl="1" indent="-342900">
              <a:buAutoNum type="alphaLcPeriod"/>
            </a:pPr>
            <a:endParaRPr lang="en-US" sz="3600" b="1" baseline="30000" dirty="0" smtClean="0"/>
          </a:p>
          <a:p>
            <a:pPr marL="800100" lvl="1" indent="-342900">
              <a:buAutoNum type="alphaLcPeriod"/>
            </a:pPr>
            <a:endParaRPr lang="en-US" sz="3600" b="1" baseline="30000" dirty="0" smtClean="0"/>
          </a:p>
          <a:p>
            <a:pPr marL="800100" lvl="1" indent="-342900">
              <a:buAutoNum type="alphaLcPeriod"/>
            </a:pPr>
            <a:r>
              <a:rPr lang="en-US" sz="3600" b="1" dirty="0" smtClean="0"/>
              <a:t>(2n)</a:t>
            </a:r>
            <a:r>
              <a:rPr lang="en-US" sz="3600" b="1" baseline="30000" dirty="0" smtClean="0"/>
              <a:t>4</a:t>
            </a:r>
            <a:endParaRPr lang="en-US" sz="3600" b="1" dirty="0" smtClean="0"/>
          </a:p>
          <a:p>
            <a:pPr marL="800100" lvl="1" indent="-342900">
              <a:buAutoNum type="alphaLcPeriod"/>
            </a:pPr>
            <a:endParaRPr lang="en-US" baseline="30000" dirty="0" smtClean="0"/>
          </a:p>
          <a:p>
            <a:pPr marL="800100" lvl="1" indent="-342900">
              <a:buAutoNum type="alphaLcPeriod"/>
            </a:pPr>
            <a:endParaRPr lang="en-US" dirty="0" smtClean="0"/>
          </a:p>
          <a:p>
            <a:pPr marL="800100" lvl="1" indent="-342900"/>
            <a:endParaRPr lang="en-US" dirty="0" smtClean="0"/>
          </a:p>
          <a:p>
            <a:pPr marL="800100" lvl="1" indent="-342900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95600" y="1981200"/>
            <a:ext cx="577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21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3200400"/>
            <a:ext cx="402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7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4800600"/>
            <a:ext cx="823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162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5791200"/>
            <a:ext cx="107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mtClean="0"/>
              <a:t>1296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r>
              <a:rPr lang="en-US" dirty="0" smtClean="0"/>
              <a:t>Numerical Expressions: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Algebraic Expressions: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Evaluating the expression: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Combines Numbers ONLY!!!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3528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An expression that includes one or more variables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7244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Finding the numerical value of an expression</a:t>
            </a:r>
            <a:endParaRPr lang="en-US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 smtClean="0"/>
              <a:t>P</a:t>
            </a:r>
            <a:endParaRPr lang="en-US" dirty="0" smtClean="0"/>
          </a:p>
          <a:p>
            <a:r>
              <a:rPr lang="en-US" sz="4800" dirty="0" smtClean="0"/>
              <a:t>E</a:t>
            </a:r>
            <a:endParaRPr lang="en-US" dirty="0" smtClean="0"/>
          </a:p>
          <a:p>
            <a:r>
              <a:rPr lang="en-US" sz="4800" dirty="0" smtClean="0"/>
              <a:t>M</a:t>
            </a:r>
            <a:r>
              <a:rPr lang="en-US" dirty="0" smtClean="0"/>
              <a:t>  </a:t>
            </a:r>
          </a:p>
          <a:p>
            <a:r>
              <a:rPr lang="en-US" sz="4800" dirty="0" smtClean="0"/>
              <a:t>D</a:t>
            </a:r>
            <a:r>
              <a:rPr lang="en-US" dirty="0" smtClean="0"/>
              <a:t> </a:t>
            </a:r>
          </a:p>
          <a:p>
            <a:r>
              <a:rPr lang="en-US" sz="4800" dirty="0" smtClean="0"/>
              <a:t>A</a:t>
            </a:r>
            <a:endParaRPr lang="en-US" dirty="0" smtClean="0"/>
          </a:p>
          <a:p>
            <a:r>
              <a:rPr lang="en-US" sz="4800" dirty="0" smtClean="0"/>
              <a:t>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19200" y="13716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arentheses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9812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xponents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7432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ultiplication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35052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ivision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42672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ddition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49530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ubtraction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#4: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# 7 :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2286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 – 8 = 4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4343400"/>
            <a:ext cx="4699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3*(64)+15= 192 +15=207</a:t>
            </a:r>
            <a:endParaRPr lang="en-US" sz="3600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04800" y="3886200"/>
          <a:ext cx="3657600" cy="889686"/>
        </p:xfrm>
        <a:graphic>
          <a:graphicData uri="http://schemas.openxmlformats.org/presentationml/2006/ole">
            <p:oleObj spid="_x0000_s2050" name="Equation" r:id="rId3" imgW="939600" imgH="2286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57200" y="2438400"/>
          <a:ext cx="2735627" cy="773113"/>
        </p:xfrm>
        <a:graphic>
          <a:graphicData uri="http://schemas.openxmlformats.org/presentationml/2006/ole">
            <p:oleObj spid="_x0000_s2051" name="Equation" r:id="rId4" imgW="58392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the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 10                 when m = 3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# 13                        when a = 11.6 and b = 9.2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057400" y="2819400"/>
            <a:ext cx="26414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 smtClean="0"/>
              <a:t>5 * 9 = 45</a:t>
            </a:r>
            <a:endParaRPr lang="en-US" sz="4800" dirty="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52800" y="5410200"/>
            <a:ext cx="5180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 smtClean="0"/>
              <a:t>6</a:t>
            </a:r>
            <a:endParaRPr lang="en-US" sz="48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24000" y="3962400"/>
          <a:ext cx="1746250" cy="1270000"/>
        </p:xfrm>
        <a:graphic>
          <a:graphicData uri="http://schemas.openxmlformats.org/presentationml/2006/ole">
            <p:oleObj spid="_x0000_s1026" name="Equation" r:id="rId3" imgW="558720" imgH="40608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524000" y="1752600"/>
          <a:ext cx="1219200" cy="812800"/>
        </p:xfrm>
        <a:graphic>
          <a:graphicData uri="http://schemas.openxmlformats.org/presentationml/2006/ole">
            <p:oleObj spid="_x0000_s1028" name="Equation" r:id="rId4" imgW="3045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Homework  Mixed Review </a:t>
            </a:r>
          </a:p>
          <a:p>
            <a:r>
              <a:rPr lang="en-US" dirty="0" smtClean="0"/>
              <a:t>           page 26   21  - 27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142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Microsoft Equation 3.0</vt:lpstr>
      <vt:lpstr>Variables in Expressions</vt:lpstr>
      <vt:lpstr>Getting Started… (1.4)</vt:lpstr>
      <vt:lpstr>Definitions</vt:lpstr>
      <vt:lpstr>Order of Operations</vt:lpstr>
      <vt:lpstr>Order of Operations</vt:lpstr>
      <vt:lpstr>Evaluate the Expression</vt:lpstr>
      <vt:lpstr>Slide 7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in Expressions</dc:title>
  <dc:creator>teacher</dc:creator>
  <cp:lastModifiedBy>Laura Helbing</cp:lastModifiedBy>
  <cp:revision>8</cp:revision>
  <dcterms:created xsi:type="dcterms:W3CDTF">2009-09-14T00:43:31Z</dcterms:created>
  <dcterms:modified xsi:type="dcterms:W3CDTF">2011-09-11T03:03:55Z</dcterms:modified>
</cp:coreProperties>
</file>