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31" autoAdjust="0"/>
    <p:restoredTop sz="94660"/>
  </p:normalViewPr>
  <p:slideViewPr>
    <p:cSldViewPr>
      <p:cViewPr varScale="1">
        <p:scale>
          <a:sx n="46" d="100"/>
          <a:sy n="46" d="100"/>
        </p:scale>
        <p:origin x="-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137892F-89A2-4577-976A-447014BFE9E7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8262A19-697C-4958-AC2C-B7CA495B03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7892F-89A2-4577-976A-447014BFE9E7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262A19-697C-4958-AC2C-B7CA495B03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7892F-89A2-4577-976A-447014BFE9E7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262A19-697C-4958-AC2C-B7CA495B03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7892F-89A2-4577-976A-447014BFE9E7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262A19-697C-4958-AC2C-B7CA495B039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7892F-89A2-4577-976A-447014BFE9E7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262A19-697C-4958-AC2C-B7CA495B039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7892F-89A2-4577-976A-447014BFE9E7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262A19-697C-4958-AC2C-B7CA495B039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7892F-89A2-4577-976A-447014BFE9E7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262A19-697C-4958-AC2C-B7CA495B039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7892F-89A2-4577-976A-447014BFE9E7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262A19-697C-4958-AC2C-B7CA495B039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7892F-89A2-4577-976A-447014BFE9E7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262A19-697C-4958-AC2C-B7CA495B03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137892F-89A2-4577-976A-447014BFE9E7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262A19-697C-4958-AC2C-B7CA495B039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137892F-89A2-4577-976A-447014BFE9E7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8262A19-697C-4958-AC2C-B7CA495B039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137892F-89A2-4577-976A-447014BFE9E7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8262A19-697C-4958-AC2C-B7CA495B039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Variables in Sentences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1.1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sz="8800" b="1" dirty="0" smtClean="0"/>
              <a:t>Pages 9 – 10</a:t>
            </a:r>
          </a:p>
          <a:p>
            <a:pPr algn="ctr">
              <a:buNone/>
            </a:pPr>
            <a:r>
              <a:rPr lang="en-US" sz="8800" b="1" dirty="0" smtClean="0"/>
              <a:t> 2 – 28</a:t>
            </a:r>
          </a:p>
          <a:p>
            <a:pPr algn="ctr">
              <a:buNone/>
            </a:pPr>
            <a:r>
              <a:rPr lang="en-US" sz="8800" b="1" dirty="0" smtClean="0"/>
              <a:t>Evens!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z &gt; 100 means the same as which sentence?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a.) z &lt; 100         b.) 100 &gt; z          c.) 100 &lt; z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2.) order from least to greatest: 7/10, 2/3, 3/4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6172200" y="2286000"/>
            <a:ext cx="685800" cy="685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57400" y="4800600"/>
            <a:ext cx="41200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2/3,   7/10,   3/4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Inequality:  &lt; , &gt; , ≥, ≤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Variable: Any number that can be replaced as a letter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 ≠			</a:t>
            </a:r>
          </a:p>
          <a:p>
            <a:r>
              <a:rPr lang="en-US" sz="4000" b="1" dirty="0" smtClean="0"/>
              <a:t>&lt;</a:t>
            </a:r>
          </a:p>
          <a:p>
            <a:r>
              <a:rPr lang="en-US" sz="4000" b="1" dirty="0" smtClean="0"/>
              <a:t>&gt;</a:t>
            </a:r>
          </a:p>
          <a:p>
            <a:r>
              <a:rPr lang="en-US" sz="4000" b="1" dirty="0" smtClean="0"/>
              <a:t>≈</a:t>
            </a:r>
          </a:p>
          <a:p>
            <a:r>
              <a:rPr lang="en-US" sz="4000" b="1" dirty="0" smtClean="0"/>
              <a:t>≥</a:t>
            </a:r>
            <a:endParaRPr lang="en-US" sz="4000" b="1" dirty="0"/>
          </a:p>
          <a:p>
            <a:r>
              <a:rPr lang="en-US" sz="4000" b="1" dirty="0" smtClean="0"/>
              <a:t>≤</a:t>
            </a:r>
            <a:endParaRPr lang="en-US" sz="40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Symbols: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1752600"/>
            <a:ext cx="23142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Not equal to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676400" y="2362200"/>
            <a:ext cx="17684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Less than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676400" y="3124200"/>
            <a:ext cx="23593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Greater than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600200" y="3810000"/>
            <a:ext cx="41821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Approximately equal to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600200" y="4648200"/>
            <a:ext cx="43141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Greater than or equal to</a:t>
            </a:r>
            <a:endParaRPr lang="en-US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447800" y="5334000"/>
            <a:ext cx="37232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Less than or equal to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Mathematical sentence:  Contains a symbol; group of numbers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Open sentence:  sentence with a variable </a:t>
            </a:r>
          </a:p>
          <a:p>
            <a:pPr>
              <a:buNone/>
            </a:pPr>
            <a:r>
              <a:rPr lang="en-US" dirty="0" smtClean="0"/>
              <a:t>(open because truth cannot be determined until numbers are inserted)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Solution: replacement for a variable which makes the statement true.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r>
              <a:rPr lang="en-US" dirty="0" smtClean="0"/>
              <a:t>Definitions (continued)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Identify each as a sentence, open sentence, an equation, an inequality, or none of these (could be more than one!)</a:t>
            </a:r>
          </a:p>
          <a:p>
            <a:pPr lvl="1">
              <a:buNone/>
            </a:pPr>
            <a:endParaRPr lang="en-US" sz="3200" b="1" dirty="0" smtClean="0"/>
          </a:p>
          <a:p>
            <a:pPr lvl="1">
              <a:buNone/>
            </a:pPr>
            <a:r>
              <a:rPr lang="en-US" sz="3200" b="1" dirty="0" smtClean="0"/>
              <a:t>4x + 7 &lt; -2 :</a:t>
            </a:r>
          </a:p>
          <a:p>
            <a:pPr lvl="1">
              <a:buNone/>
            </a:pPr>
            <a:endParaRPr lang="en-US" sz="3200" b="1" dirty="0"/>
          </a:p>
          <a:p>
            <a:pPr lvl="1">
              <a:buNone/>
            </a:pPr>
            <a:r>
              <a:rPr lang="en-US" sz="3200" b="1" dirty="0" smtClean="0"/>
              <a:t>8 </a:t>
            </a:r>
            <a:r>
              <a:rPr lang="en-US" sz="3200" b="1" dirty="0"/>
              <a:t>≥</a:t>
            </a:r>
            <a:r>
              <a:rPr lang="en-US" sz="3200" b="1" dirty="0" smtClean="0"/>
              <a:t> -3 :</a:t>
            </a:r>
          </a:p>
          <a:p>
            <a:pPr lvl="1">
              <a:buNone/>
            </a:pPr>
            <a:endParaRPr lang="en-US" sz="3200" b="1" dirty="0"/>
          </a:p>
          <a:p>
            <a:pPr lvl="1">
              <a:buNone/>
            </a:pPr>
            <a:r>
              <a:rPr lang="en-US" sz="3200" b="1" dirty="0" smtClean="0"/>
              <a:t>3x – 2 :</a:t>
            </a:r>
            <a:endParaRPr lang="en-US" sz="32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86200" y="2971800"/>
            <a:ext cx="366638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sentence, open </a:t>
            </a:r>
          </a:p>
          <a:p>
            <a:r>
              <a:rPr lang="en-US" sz="2800" b="1" dirty="0" smtClean="0"/>
              <a:t>sentence, inequality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048000" y="4267200"/>
            <a:ext cx="3193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sentence, inequality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733800" y="5334000"/>
            <a:ext cx="22349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none of these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Write an inequality to compare the two numbers :  4/7 and 3/8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09800" y="3276600"/>
            <a:ext cx="4956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Common Denominator:  56</a:t>
            </a:r>
            <a:endParaRPr lang="en-US" sz="2800" b="1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990600" y="4038600"/>
          <a:ext cx="2141538" cy="1803400"/>
        </p:xfrm>
        <a:graphic>
          <a:graphicData uri="http://schemas.openxmlformats.org/presentationml/2006/ole">
            <p:oleObj spid="_x0000_s1026" name="Equation" r:id="rId3" imgW="482400" imgH="40608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5638800" y="4267200"/>
          <a:ext cx="2141538" cy="1803400"/>
        </p:xfrm>
        <a:graphic>
          <a:graphicData uri="http://schemas.openxmlformats.org/presentationml/2006/ole">
            <p:oleObj spid="_x0000_s1027" name="Equation" r:id="rId4" imgW="482400" imgH="40608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362200" y="4419600"/>
            <a:ext cx="6399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32</a:t>
            </a:r>
            <a:endParaRPr 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934200" y="4495800"/>
            <a:ext cx="6399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21</a:t>
            </a:r>
            <a:endParaRPr lang="en-US" sz="2800" b="1" dirty="0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3276600" y="5054600"/>
          <a:ext cx="1803400" cy="1803400"/>
        </p:xfrm>
        <a:graphic>
          <a:graphicData uri="http://schemas.openxmlformats.org/presentationml/2006/ole">
            <p:oleObj spid="_x0000_s1028" name="Equation" r:id="rId5" imgW="406080" imgH="406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b="1" dirty="0" smtClean="0"/>
              <a:t>Which of these numbers (2, 3, 4) is a solution </a:t>
            </a:r>
            <a:r>
              <a:rPr lang="en-US" sz="3600" b="1" dirty="0" smtClean="0"/>
              <a:t>3x – 6 = 5x – 12</a:t>
            </a:r>
          </a:p>
          <a:p>
            <a:r>
              <a:rPr lang="en-US" b="1" dirty="0" smtClean="0"/>
              <a:t>3(2) – 6  =  5(2) – 12</a:t>
            </a:r>
          </a:p>
          <a:p>
            <a:pPr>
              <a:buNone/>
            </a:pPr>
            <a:r>
              <a:rPr lang="en-US" sz="3600" b="1" dirty="0" smtClean="0"/>
              <a:t>	 </a:t>
            </a:r>
            <a:r>
              <a:rPr lang="en-US" sz="3600" b="1" dirty="0" smtClean="0"/>
              <a:t>  0  ≠ -2</a:t>
            </a:r>
          </a:p>
          <a:p>
            <a:r>
              <a:rPr lang="en-US" sz="3600" b="1" dirty="0" smtClean="0"/>
              <a:t> </a:t>
            </a:r>
            <a:r>
              <a:rPr lang="en-US" sz="3600" b="1" dirty="0" smtClean="0"/>
              <a:t>3(3) – 6 = 5(3) – 12</a:t>
            </a:r>
          </a:p>
          <a:p>
            <a:pPr lvl="1"/>
            <a:r>
              <a:rPr lang="en-US" sz="3200" b="1" dirty="0" smtClean="0"/>
              <a:t> </a:t>
            </a:r>
            <a:r>
              <a:rPr lang="en-US" sz="3200" b="1" dirty="0" smtClean="0"/>
              <a:t>3 = 3</a:t>
            </a:r>
          </a:p>
          <a:p>
            <a:r>
              <a:rPr lang="en-US" sz="3600" b="1" dirty="0" smtClean="0"/>
              <a:t>3(4) – 6 = 5(4) – 12</a:t>
            </a:r>
          </a:p>
          <a:p>
            <a:pPr lvl="1"/>
            <a:r>
              <a:rPr lang="en-US" sz="3200" b="1" dirty="0" smtClean="0"/>
              <a:t>6 </a:t>
            </a:r>
            <a:r>
              <a:rPr lang="en-US" sz="3200" b="1" dirty="0" smtClean="0"/>
              <a:t>≠ </a:t>
            </a:r>
            <a:r>
              <a:rPr lang="en-US" sz="3200" b="1" dirty="0" smtClean="0"/>
              <a:t>8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all solutions to n</a:t>
            </a:r>
            <a:r>
              <a:rPr lang="en-US" baseline="30000" dirty="0" smtClean="0"/>
              <a:t>2</a:t>
            </a:r>
            <a:r>
              <a:rPr lang="en-US" dirty="0" smtClean="0"/>
              <a:t> = 49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4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0" y="4267200"/>
            <a:ext cx="24769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/>
              <a:t>-7, 7</a:t>
            </a:r>
            <a:endParaRPr lang="en-US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306</TotalTime>
  <Words>275</Words>
  <Application>Microsoft Office PowerPoint</Application>
  <PresentationFormat>On-screen Show (4:3)</PresentationFormat>
  <Paragraphs>69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Concourse</vt:lpstr>
      <vt:lpstr>Microsoft Equation 3.0</vt:lpstr>
      <vt:lpstr>Variables in Sentences</vt:lpstr>
      <vt:lpstr>Getting Started…</vt:lpstr>
      <vt:lpstr>Definitions</vt:lpstr>
      <vt:lpstr>Symbols:</vt:lpstr>
      <vt:lpstr>Definitions (continued)</vt:lpstr>
      <vt:lpstr>Example 1</vt:lpstr>
      <vt:lpstr>Example 2</vt:lpstr>
      <vt:lpstr>Example 3</vt:lpstr>
      <vt:lpstr>Example 4</vt:lpstr>
      <vt:lpstr>Homework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Started…</dc:title>
  <dc:creator>Laura Helbing</dc:creator>
  <cp:lastModifiedBy>Laura Helbing</cp:lastModifiedBy>
  <cp:revision>2</cp:revision>
  <dcterms:created xsi:type="dcterms:W3CDTF">2011-09-07T12:09:50Z</dcterms:created>
  <dcterms:modified xsi:type="dcterms:W3CDTF">2011-09-07T17:16:41Z</dcterms:modified>
</cp:coreProperties>
</file>