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sldIdLst>
    <p:sldId id="256" r:id="rId2"/>
    <p:sldId id="258" r:id="rId3"/>
    <p:sldId id="259" r:id="rId4"/>
    <p:sldId id="262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0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9A662EE7-35D5-2246-A05E-8C512E11557D}" type="datetimeFigureOut">
              <a:rPr lang="en-US" smtClean="0"/>
              <a:t>1/3/16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E8B44F80-F599-2C4B-9BF3-FBBCF4B3393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8.1 Multiplication Counting Principle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9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1.)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2.) 6 , 2, -2, -6, -10…</a:t>
            </a:r>
          </a:p>
          <a:p>
            <a:pPr marL="0" indent="0">
              <a:buNone/>
            </a:pPr>
            <a:r>
              <a:rPr lang="en-US" dirty="0" smtClean="0"/>
              <a:t>Write an expression for the nth term of the sequence.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3.) On vacation, you have packed three shirts and 2 pairs of shorts.  How many different combinations can you wear?  (Just give the numerical answer).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609708"/>
              </p:ext>
            </p:extLst>
          </p:nvPr>
        </p:nvGraphicFramePr>
        <p:xfrm>
          <a:off x="1749334" y="1558844"/>
          <a:ext cx="2043733" cy="1183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3" imgW="723900" imgH="419100" progId="Equation.3">
                  <p:embed/>
                </p:oleObj>
              </mc:Choice>
              <mc:Fallback>
                <p:oleObj name="Equation" r:id="rId3" imgW="7239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49334" y="1558844"/>
                        <a:ext cx="2043733" cy="11833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793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169"/>
            <a:ext cx="8229600" cy="7389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729" y="1122420"/>
            <a:ext cx="7296471" cy="600687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Application of the Multiplication Counting Principle:</a:t>
            </a:r>
          </a:p>
          <a:p>
            <a:pPr marL="0" indent="0">
              <a:buNone/>
            </a:pPr>
            <a:r>
              <a:rPr lang="en-US" sz="2000" dirty="0" smtClean="0"/>
              <a:t>#3: </a:t>
            </a:r>
            <a:r>
              <a:rPr lang="en-US" sz="2000" dirty="0" smtClean="0"/>
              <a:t>On vacation, you have packed three shirts and 2 pairs of shorts.  How many different combinations can you wear?  (Just give the numerical answer).</a:t>
            </a:r>
          </a:p>
          <a:p>
            <a:pPr marL="0" indent="0">
              <a:buNone/>
            </a:pPr>
            <a:r>
              <a:rPr lang="en-US" sz="2000" dirty="0" smtClean="0"/>
              <a:t>3 shirts x 2 pairs of shorts = 6 combinations</a:t>
            </a:r>
          </a:p>
          <a:p>
            <a:pPr marL="0" indent="0">
              <a:buNone/>
            </a:pPr>
            <a:r>
              <a:rPr lang="en-US" sz="2000" dirty="0" smtClean="0"/>
              <a:t>H</a:t>
            </a:r>
            <a:r>
              <a:rPr lang="en-US" sz="2000" dirty="0" smtClean="0"/>
              <a:t>ow many 3-letter acronyms are there?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How many 3-letter acronyms are there if there cannot be any repeat letters?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15570" y="4125859"/>
            <a:ext cx="169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26 x 26 x 26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043995" y="4125859"/>
            <a:ext cx="4166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26^3 = 17,576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619198" y="5664974"/>
            <a:ext cx="169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26 x 25 x 24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264128" y="5703616"/>
            <a:ext cx="34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26 x 25 x 24 = 15,600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626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to write your answer: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961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How many 3-letter acronyms are there?</a:t>
            </a:r>
          </a:p>
          <a:p>
            <a:endParaRPr lang="en-US" dirty="0"/>
          </a:p>
          <a:p>
            <a:r>
              <a:rPr lang="en-US" dirty="0" smtClean="0"/>
              <a:t>Base 10 (the way you are used to): 17,576</a:t>
            </a:r>
          </a:p>
          <a:p>
            <a:endParaRPr lang="en-US" dirty="0"/>
          </a:p>
          <a:p>
            <a:r>
              <a:rPr lang="en-US" dirty="0" smtClean="0"/>
              <a:t>Scientific notation (number has to be between 1 and 10 times 10 to a power): 1.756 x 10</a:t>
            </a:r>
            <a:r>
              <a:rPr lang="en-US" baseline="30000" dirty="0" smtClean="0"/>
              <a:t>3</a:t>
            </a:r>
          </a:p>
          <a:p>
            <a:pPr marL="0" indent="0">
              <a:buNone/>
            </a:pPr>
            <a:r>
              <a:rPr lang="en-US" dirty="0" smtClean="0"/>
              <a:t>    (on your calculator, mode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sci</a:t>
            </a:r>
            <a:r>
              <a:rPr lang="en-US" dirty="0" smtClean="0">
                <a:sym typeface="Wingdings"/>
              </a:rPr>
              <a:t>)  e means x 10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Exponential form (no calculator needed): 26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426836" y="2195509"/>
            <a:ext cx="169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26 x 26 x 26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3729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one…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combination lock has 50 numbers. The combination consists of 3 numbers, each of which can repeat. How many different combinations can be formed? </a:t>
            </a:r>
          </a:p>
          <a:p>
            <a:pPr marL="514350" indent="-514350">
              <a:buAutoNum type="alphaLcPeriod"/>
            </a:pPr>
            <a:r>
              <a:rPr lang="en-US" dirty="0" smtClean="0"/>
              <a:t>Write your answer in exponential form.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Write your answer in scientific notation.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198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/>
              <a:t>A math quiz has 8 true-false questions and 17 </a:t>
            </a:r>
            <a:r>
              <a:rPr lang="en-US" dirty="0" smtClean="0"/>
              <a:t>multiple</a:t>
            </a:r>
            <a:r>
              <a:rPr lang="en-US" dirty="0"/>
              <a:t>-choice questions with 4 answer choices. </a:t>
            </a:r>
          </a:p>
          <a:p>
            <a:pPr lvl="1"/>
            <a:r>
              <a:rPr lang="en-US" dirty="0"/>
              <a:t>How many different answer sheets are possible</a:t>
            </a:r>
            <a:r>
              <a:rPr lang="en-US" dirty="0" smtClean="0"/>
              <a:t>?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2"/>
            <a:r>
              <a:rPr lang="en-US" dirty="0" smtClean="0"/>
              <a:t>Base 10: 4,398,046,511,000</a:t>
            </a:r>
          </a:p>
          <a:p>
            <a:pPr lvl="2"/>
            <a:r>
              <a:rPr lang="en-US" dirty="0" smtClean="0"/>
              <a:t>Scientific notation: approx. 4.398 x 10</a:t>
            </a:r>
            <a:r>
              <a:rPr lang="en-US" baseline="30000" dirty="0" smtClean="0"/>
              <a:t>12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What is the probability of getting all the answers on the quiz correct by guessing?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88035" y="3107315"/>
            <a:ext cx="169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</a:t>
            </a:r>
            <a:r>
              <a:rPr lang="en-US" sz="2400" baseline="30000" dirty="0" smtClean="0"/>
              <a:t>8</a:t>
            </a:r>
            <a:r>
              <a:rPr lang="en-US" sz="2400" dirty="0" smtClean="0"/>
              <a:t> x 4</a:t>
            </a:r>
            <a:r>
              <a:rPr lang="en-US" sz="2400" baseline="30000" dirty="0" smtClean="0"/>
              <a:t>17</a:t>
            </a:r>
            <a:r>
              <a:rPr lang="en-US" sz="2400" dirty="0" smtClean="0"/>
              <a:t>  </a:t>
            </a:r>
            <a:endParaRPr lang="en-US" sz="2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6043341"/>
              </p:ext>
            </p:extLst>
          </p:nvPr>
        </p:nvGraphicFramePr>
        <p:xfrm>
          <a:off x="6090316" y="5974351"/>
          <a:ext cx="2706175" cy="883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1244600" imgH="406400" progId="Equation.3">
                  <p:embed/>
                </p:oleObj>
              </mc:Choice>
              <mc:Fallback>
                <p:oleObj name="Equation" r:id="rId3" imgW="12446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0316" y="5974351"/>
                        <a:ext cx="2706175" cy="883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2417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</a:p>
          <a:p>
            <a:endParaRPr lang="en-US" dirty="0"/>
          </a:p>
          <a:p>
            <a:r>
              <a:rPr lang="en-US" dirty="0" smtClean="0"/>
              <a:t>Lesson Master 8.1 A</a:t>
            </a:r>
          </a:p>
          <a:p>
            <a:r>
              <a:rPr lang="en-US" dirty="0" smtClean="0"/>
              <a:t>Page 463: 17 – 21 (part of 8.1 review)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790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48</TotalTime>
  <Words>369</Words>
  <Application>Microsoft Macintosh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Infusion</vt:lpstr>
      <vt:lpstr>Microsoft Equation</vt:lpstr>
      <vt:lpstr>8.1 Multiplication Counting Principle</vt:lpstr>
      <vt:lpstr>Getting Started…</vt:lpstr>
      <vt:lpstr>Definitions</vt:lpstr>
      <vt:lpstr>Ways to write your answer:</vt:lpstr>
      <vt:lpstr>Another one…</vt:lpstr>
      <vt:lpstr>Last One!</vt:lpstr>
      <vt:lpstr>PowerPoint Presentation</vt:lpstr>
    </vt:vector>
  </TitlesOfParts>
  <Company>WHSD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Wayne  Highlands</dc:creator>
  <cp:lastModifiedBy>Wayne  Highlands</cp:lastModifiedBy>
  <cp:revision>4</cp:revision>
  <dcterms:created xsi:type="dcterms:W3CDTF">2016-01-03T17:09:13Z</dcterms:created>
  <dcterms:modified xsi:type="dcterms:W3CDTF">2016-01-03T17:58:00Z</dcterms:modified>
</cp:coreProperties>
</file>