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4" r:id="rId4"/>
    <p:sldId id="265" r:id="rId5"/>
    <p:sldId id="256" r:id="rId6"/>
    <p:sldId id="258" r:id="rId7"/>
    <p:sldId id="262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FCA47FD-9C47-4F58-8C86-D3B997DF29C5}" type="datetimeFigureOut">
              <a:rPr lang="en-US" smtClean="0"/>
              <a:pPr/>
              <a:t>1/29/16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AA73396-6535-4775-95F0-C1FD0EE586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14400"/>
            <a:ext cx="6400800" cy="685800"/>
          </a:xfrm>
        </p:spPr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467600" cy="3505201"/>
          </a:xfrm>
        </p:spPr>
        <p:txBody>
          <a:bodyPr>
            <a:noAutofit/>
          </a:bodyPr>
          <a:lstStyle/>
          <a:p>
            <a:r>
              <a:rPr lang="en-US" sz="2800" dirty="0" smtClean="0"/>
              <a:t>Find the rate of change between (1,3) and (4, 15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r>
              <a:rPr lang="en-US" sz="2800" dirty="0" smtClean="0"/>
              <a:t>Explain to me what it means to have a slope of 2/3 on a </a:t>
            </a:r>
            <a:r>
              <a:rPr lang="en-US" sz="2800" dirty="0" smtClean="0"/>
              <a:t>graph</a:t>
            </a:r>
            <a:endParaRPr lang="en-US" sz="2800" dirty="0" smtClean="0"/>
          </a:p>
          <a:p>
            <a:r>
              <a:rPr lang="en-US" sz="2800" dirty="0" smtClean="0"/>
              <a:t>Solve for y:  2x – 3y = 9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505200"/>
            <a:ext cx="7696200" cy="1981201"/>
          </a:xfrm>
        </p:spPr>
        <p:txBody>
          <a:bodyPr>
            <a:noAutofit/>
          </a:bodyPr>
          <a:lstStyle/>
          <a:p>
            <a:r>
              <a:rPr lang="en-US" sz="3200" dirty="0" smtClean="0"/>
              <a:t>Write the expression for the </a:t>
            </a:r>
            <a:r>
              <a:rPr lang="en-US" sz="3200" dirty="0" err="1" smtClean="0"/>
              <a:t>xth</a:t>
            </a:r>
            <a:r>
              <a:rPr lang="en-US" sz="3200" dirty="0" smtClean="0"/>
              <a:t> </a:t>
            </a:r>
            <a:r>
              <a:rPr lang="en-US" sz="3200" dirty="0" smtClean="0"/>
              <a:t>term</a:t>
            </a:r>
            <a:endParaRPr lang="en-US" sz="3200" dirty="0"/>
          </a:p>
          <a:p>
            <a:r>
              <a:rPr lang="en-US" sz="3200" dirty="0" smtClean="0"/>
              <a:t>Can </a:t>
            </a:r>
            <a:r>
              <a:rPr lang="en-US" sz="3200" dirty="0" smtClean="0"/>
              <a:t>we graph these points and create a line?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 l="23461" t="49332" r="59379" b="43951"/>
          <a:stretch>
            <a:fillRect/>
          </a:stretch>
        </p:blipFill>
        <p:spPr bwMode="auto">
          <a:xfrm>
            <a:off x="1143000" y="838200"/>
            <a:ext cx="6722553" cy="249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29 at 9.07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57" y="304800"/>
            <a:ext cx="9259957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19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29 at 9.08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08"/>
            <a:ext cx="9144000" cy="618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9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1-29 at 10.35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-1"/>
            <a:ext cx="4495800" cy="339861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Screen Shot 2016-01-29 at 10.36.0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1428" y="4267200"/>
            <a:ext cx="9895428" cy="21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3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Properties of Slope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6.3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Slope of -2 and contains the point (4,3)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81200"/>
            <a:ext cx="6934200" cy="3276600"/>
          </a:xfrm>
        </p:spPr>
        <p:txBody>
          <a:bodyPr/>
          <a:lstStyle/>
          <a:p>
            <a:r>
              <a:rPr lang="en-US" dirty="0" smtClean="0"/>
              <a:t>Slope of: (4,6) and (4,-8)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76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Slope of </a:t>
            </a:r>
            <a:r>
              <a:rPr lang="en-US" dirty="0" smtClean="0"/>
              <a:t>0 </a:t>
            </a:r>
            <a:r>
              <a:rPr lang="en-US" dirty="0" smtClean="0"/>
              <a:t>and contains the point (-1,2)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= m</a:t>
            </a:r>
            <a:r>
              <a:rPr lang="en-US" dirty="0" smtClean="0"/>
              <a:t>x </a:t>
            </a:r>
            <a:r>
              <a:rPr lang="en-US" dirty="0" smtClean="0"/>
              <a:t>+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Slope – intercept form:   y = mx + </a:t>
            </a:r>
            <a:r>
              <a:rPr lang="en-US" sz="2800" dirty="0" smtClean="0"/>
              <a:t>b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m = slope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b = </a:t>
            </a:r>
            <a:r>
              <a:rPr lang="en-US" sz="2800" dirty="0" smtClean="0"/>
              <a:t>y-intercept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491</TotalTime>
  <Words>126</Words>
  <Application>Microsoft Macintosh PowerPoint</Application>
  <PresentationFormat>On-screen Show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Couture</vt:lpstr>
      <vt:lpstr>Getting Started…</vt:lpstr>
      <vt:lpstr>PowerPoint Presentation</vt:lpstr>
      <vt:lpstr>PowerPoint Presentation</vt:lpstr>
      <vt:lpstr>PowerPoint Presentation</vt:lpstr>
      <vt:lpstr>Properties of Slope</vt:lpstr>
      <vt:lpstr>Slope of -2 and contains the point (4,3)</vt:lpstr>
      <vt:lpstr>Slope of: (4,6) and (4,-8)   Why? </vt:lpstr>
      <vt:lpstr>Slope of 0 and contains the point (-1,2)</vt:lpstr>
      <vt:lpstr>y = mx + b</vt:lpstr>
      <vt:lpstr>PowerPoint Presentation</vt:lpstr>
    </vt:vector>
  </TitlesOfParts>
  <Company>Wayne Highlands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Helbing</dc:creator>
  <cp:lastModifiedBy>Wayne  Highlands</cp:lastModifiedBy>
  <cp:revision>7</cp:revision>
  <dcterms:created xsi:type="dcterms:W3CDTF">2013-01-14T15:15:47Z</dcterms:created>
  <dcterms:modified xsi:type="dcterms:W3CDTF">2016-01-29T16:21:20Z</dcterms:modified>
</cp:coreProperties>
</file>