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ABD3E3F-C157-4DF7-929B-C77EEB970A98}" type="datetimeFigureOut">
              <a:rPr lang="en-US" smtClean="0"/>
              <a:pPr/>
              <a:t>10/1/2011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F2C96AF-EE23-4569-BB60-E7D2CE280A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E3F-C157-4DF7-929B-C77EEB970A98}" type="datetimeFigureOut">
              <a:rPr lang="en-US" smtClean="0"/>
              <a:pPr/>
              <a:t>10/1/2011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C96AF-EE23-4569-BB60-E7D2CE280A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AABD3E3F-C157-4DF7-929B-C77EEB970A98}" type="datetimeFigureOut">
              <a:rPr lang="en-US" smtClean="0"/>
              <a:pPr/>
              <a:t>10/1/2011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9F2C96AF-EE23-4569-BB60-E7D2CE280A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E3F-C157-4DF7-929B-C77EEB970A98}" type="datetimeFigureOut">
              <a:rPr lang="en-US" smtClean="0"/>
              <a:pPr/>
              <a:t>10/1/2011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F2C96AF-EE23-4569-BB60-E7D2CE280A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E3F-C157-4DF7-929B-C77EEB970A98}" type="datetimeFigureOut">
              <a:rPr lang="en-US" smtClean="0"/>
              <a:pPr/>
              <a:t>10/1/2011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9F2C96AF-EE23-4569-BB60-E7D2CE280A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ABD3E3F-C157-4DF7-929B-C77EEB970A98}" type="datetimeFigureOut">
              <a:rPr lang="en-US" smtClean="0"/>
              <a:pPr/>
              <a:t>10/1/2011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F2C96AF-EE23-4569-BB60-E7D2CE280A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ABD3E3F-C157-4DF7-929B-C77EEB970A98}" type="datetimeFigureOut">
              <a:rPr lang="en-US" smtClean="0"/>
              <a:pPr/>
              <a:t>10/1/2011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F2C96AF-EE23-4569-BB60-E7D2CE280A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E3F-C157-4DF7-929B-C77EEB970A98}" type="datetimeFigureOut">
              <a:rPr lang="en-US" smtClean="0"/>
              <a:pPr/>
              <a:t>10/1/2011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F2C96AF-EE23-4569-BB60-E7D2CE280A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E3F-C157-4DF7-929B-C77EEB970A98}" type="datetimeFigureOut">
              <a:rPr lang="en-US" smtClean="0"/>
              <a:pPr/>
              <a:t>10/1/2011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F2C96AF-EE23-4569-BB60-E7D2CE280A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E3F-C157-4DF7-929B-C77EEB970A98}" type="datetimeFigureOut">
              <a:rPr lang="en-US" smtClean="0"/>
              <a:pPr/>
              <a:t>10/1/2011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F2C96AF-EE23-4569-BB60-E7D2CE280A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AABD3E3F-C157-4DF7-929B-C77EEB970A98}" type="datetimeFigureOut">
              <a:rPr lang="en-US" smtClean="0"/>
              <a:pPr/>
              <a:t>10/1/2011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9F2C96AF-EE23-4569-BB60-E7D2CE280A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ABD3E3F-C157-4DF7-929B-C77EEB970A98}" type="datetimeFigureOut">
              <a:rPr lang="en-US" smtClean="0"/>
              <a:pPr/>
              <a:t>10/1/2011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F2C96AF-EE23-4569-BB60-E7D2CE280A4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Language of functions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Lesson 2.1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Function: A set of ordered pairs (</a:t>
            </a:r>
            <a:r>
              <a:rPr lang="en-US" dirty="0" err="1" smtClean="0"/>
              <a:t>x,y</a:t>
            </a:r>
            <a:r>
              <a:rPr lang="en-US" dirty="0" smtClean="0"/>
              <a:t>) in which each value of x is paired with exactly one value of y. </a:t>
            </a:r>
          </a:p>
          <a:p>
            <a:pPr>
              <a:buNone/>
            </a:pPr>
            <a:r>
              <a:rPr lang="en-US" dirty="0" smtClean="0"/>
              <a:t>(in other words – no </a:t>
            </a:r>
            <a:r>
              <a:rPr lang="en-US" dirty="0" err="1" smtClean="0"/>
              <a:t>x’s</a:t>
            </a:r>
            <a:r>
              <a:rPr lang="en-US" dirty="0" smtClean="0"/>
              <a:t> repeat)</a:t>
            </a:r>
          </a:p>
          <a:p>
            <a:r>
              <a:rPr lang="en-US" dirty="0" smtClean="0"/>
              <a:t>Domain: </a:t>
            </a:r>
            <a:r>
              <a:rPr lang="en-US" dirty="0" err="1" smtClean="0"/>
              <a:t>x’s</a:t>
            </a:r>
            <a:r>
              <a:rPr lang="en-US" dirty="0" smtClean="0"/>
              <a:t>  </a:t>
            </a:r>
            <a:r>
              <a:rPr lang="en-US" dirty="0" smtClean="0">
                <a:sym typeface="Wingdings" pitchFamily="2" charset="2"/>
              </a:rPr>
              <a:t> independent variable</a:t>
            </a:r>
            <a:endParaRPr lang="en-US" dirty="0" smtClean="0"/>
          </a:p>
          <a:p>
            <a:r>
              <a:rPr lang="en-US" dirty="0" smtClean="0"/>
              <a:t>Range: </a:t>
            </a:r>
            <a:r>
              <a:rPr lang="en-US" dirty="0" err="1" smtClean="0"/>
              <a:t>y’s</a:t>
            </a:r>
            <a:r>
              <a:rPr lang="en-US" dirty="0" smtClean="0"/>
              <a:t>  </a:t>
            </a:r>
            <a:r>
              <a:rPr lang="en-US" dirty="0" smtClean="0">
                <a:sym typeface="Wingdings" pitchFamily="2" charset="2"/>
              </a:rPr>
              <a:t> dependent variable</a:t>
            </a:r>
            <a:endParaRPr lang="en-US" dirty="0" smtClean="0"/>
          </a:p>
          <a:p>
            <a:r>
              <a:rPr lang="en-US" sz="2800" dirty="0" smtClean="0"/>
              <a:t>Your DOMAIN is where you live - until your X takes it! The RANGE of what he/she takes will make you ask Y, oh, Y!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(5, 4) , (7, 1) , (-4, 9), (-5, 1), (6, 3)</a:t>
            </a:r>
          </a:p>
          <a:p>
            <a:endParaRPr lang="en-US" dirty="0" smtClean="0"/>
          </a:p>
          <a:p>
            <a:r>
              <a:rPr lang="en-US" dirty="0" smtClean="0"/>
              <a:t>State the domain: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State the range:</a:t>
            </a:r>
          </a:p>
          <a:p>
            <a:endParaRPr lang="en-US" dirty="0" smtClean="0"/>
          </a:p>
          <a:p>
            <a:r>
              <a:rPr lang="en-US" dirty="0" smtClean="0"/>
              <a:t>Is this a relation?</a:t>
            </a:r>
          </a:p>
          <a:p>
            <a:endParaRPr lang="en-US" dirty="0" smtClean="0"/>
          </a:p>
          <a:p>
            <a:r>
              <a:rPr lang="en-US" dirty="0" smtClean="0"/>
              <a:t>Is this a function?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0" y="2590800"/>
            <a:ext cx="26741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-5, -4, 5, 6, 7</a:t>
            </a:r>
            <a:endParaRPr lang="en-US" sz="36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57600" y="3733800"/>
            <a:ext cx="18966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1, 3, 4, 9</a:t>
            </a:r>
            <a:endParaRPr lang="en-US" sz="36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81400" y="4800600"/>
            <a:ext cx="9444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Yes!</a:t>
            </a:r>
            <a:endParaRPr lang="en-US" sz="36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81400" y="5867400"/>
            <a:ext cx="434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Yes!  No </a:t>
            </a:r>
            <a:r>
              <a:rPr lang="en-US" sz="3600" b="1" dirty="0" err="1" smtClean="0">
                <a:solidFill>
                  <a:schemeClr val="bg2">
                    <a:lumMod val="50000"/>
                  </a:schemeClr>
                </a:solidFill>
              </a:rPr>
              <a:t>x’s</a:t>
            </a: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 repeat!</a:t>
            </a:r>
            <a:endParaRPr lang="en-US" sz="36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r>
              <a:rPr lang="en-US" dirty="0" smtClean="0"/>
              <a:t>2: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cost of renting a car is $35 per day plus $.40/mile for mileage over 100 miles.</a:t>
            </a:r>
          </a:p>
          <a:p>
            <a:pPr lvl="1"/>
            <a:r>
              <a:rPr lang="en-US" dirty="0" smtClean="0"/>
              <a:t>Which is true, “cost is a function of miles driven” or” miles driven is a function of cost”?</a:t>
            </a:r>
          </a:p>
          <a:p>
            <a:pPr lvl="2"/>
            <a:r>
              <a:rPr lang="en-US" dirty="0" smtClean="0"/>
              <a:t>Cost is a function of miles driven</a:t>
            </a:r>
          </a:p>
          <a:p>
            <a:r>
              <a:rPr lang="en-US" dirty="0" smtClean="0"/>
              <a:t>State the domain and range of the function.</a:t>
            </a:r>
          </a:p>
          <a:p>
            <a:pPr lvl="1"/>
            <a:r>
              <a:rPr lang="en-US" dirty="0" smtClean="0"/>
              <a:t>Domain: 0 to infinity (# of miles driven)</a:t>
            </a:r>
          </a:p>
          <a:p>
            <a:pPr lvl="1"/>
            <a:r>
              <a:rPr lang="en-US" dirty="0" smtClean="0"/>
              <a:t>Range: $35 to infinity (cost)</a:t>
            </a:r>
            <a:endParaRPr lang="en-US" dirty="0"/>
          </a:p>
          <a:p>
            <a:pPr lvl="2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 2 </a:t>
            </a:r>
            <a:r>
              <a:rPr lang="en-US" dirty="0" smtClean="0"/>
              <a:t>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cost of renting a car is $35 per day plus $.40/mile for mileage over 100 miles</a:t>
            </a:r>
          </a:p>
          <a:p>
            <a:pPr lvl="1"/>
            <a:r>
              <a:rPr lang="en-US" dirty="0" smtClean="0"/>
              <a:t>List three ordered pairs in the function:</a:t>
            </a:r>
          </a:p>
          <a:p>
            <a:pPr lvl="1">
              <a:buNone/>
            </a:pPr>
            <a:r>
              <a:rPr lang="en-US" dirty="0" smtClean="0"/>
              <a:t>		(0, 35) , (100, 35) , (200, 75)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Write an equation to express the relation between miles and cost:</a:t>
            </a:r>
          </a:p>
          <a:p>
            <a:pPr lvl="2">
              <a:buNone/>
            </a:pPr>
            <a:r>
              <a:rPr lang="en-US" dirty="0" smtClean="0"/>
              <a:t>		C = 35 + .4 (m – 100)  where m ≥ 100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r>
              <a:rPr lang="en-US" dirty="0" smtClean="0"/>
              <a:t>3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r>
              <a:rPr lang="en-US" dirty="0" smtClean="0"/>
              <a:t>Find the range of the function with rule </a:t>
            </a:r>
          </a:p>
          <a:p>
            <a:pPr algn="ctr">
              <a:buNone/>
            </a:pPr>
            <a:r>
              <a:rPr lang="en-US" dirty="0" smtClean="0"/>
              <a:t>y = 2x</a:t>
            </a:r>
            <a:r>
              <a:rPr lang="en-US" baseline="30000" dirty="0" smtClean="0"/>
              <a:t>2</a:t>
            </a:r>
            <a:r>
              <a:rPr lang="en-US" dirty="0" smtClean="0"/>
              <a:t>+ 10 </a:t>
            </a:r>
          </a:p>
          <a:p>
            <a:pPr algn="ctr">
              <a:buNone/>
            </a:pPr>
            <a:r>
              <a:rPr lang="en-US" dirty="0" smtClean="0"/>
              <a:t>whose domain is the set of real numbers.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Range:  y ≥ 10</a:t>
            </a:r>
          </a:p>
          <a:p>
            <a:pPr algn="ctr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Vertical Line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*If you draw a vertical line through the graph of a function, it will intersect the graph at no more than one point.</a:t>
            </a:r>
            <a:endParaRPr lang="en-US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3200400"/>
            <a:ext cx="3819525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3124200"/>
            <a:ext cx="3505200" cy="3484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2" name="Straight Arrow Connector 11"/>
          <p:cNvCxnSpPr/>
          <p:nvPr/>
        </p:nvCxnSpPr>
        <p:spPr>
          <a:xfrm rot="5400000">
            <a:off x="4039394" y="4876006"/>
            <a:ext cx="3352800" cy="1588"/>
          </a:xfrm>
          <a:prstGeom prst="straightConnector1">
            <a:avLst/>
          </a:prstGeom>
          <a:ln w="57150">
            <a:prstDash val="lg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>
            <a:off x="1676400" y="4953000"/>
            <a:ext cx="3352800" cy="1588"/>
          </a:xfrm>
          <a:prstGeom prst="straightConnector1">
            <a:avLst/>
          </a:prstGeom>
          <a:ln w="57150">
            <a:prstDash val="lg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3: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Suppose f(t) = (2 – 3t) (t + 6)</a:t>
            </a:r>
          </a:p>
          <a:p>
            <a:endParaRPr lang="en-US" dirty="0" smtClean="0"/>
          </a:p>
          <a:p>
            <a:r>
              <a:rPr lang="en-US" dirty="0" smtClean="0"/>
              <a:t>f(1) =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f(2) =</a:t>
            </a:r>
          </a:p>
          <a:p>
            <a:endParaRPr lang="en-US" dirty="0" smtClean="0"/>
          </a:p>
          <a:p>
            <a:r>
              <a:rPr lang="en-US" dirty="0" smtClean="0"/>
              <a:t>f(3) = </a:t>
            </a:r>
          </a:p>
          <a:p>
            <a:endParaRPr lang="en-US" dirty="0" smtClean="0"/>
          </a:p>
          <a:p>
            <a:r>
              <a:rPr lang="en-US" dirty="0" smtClean="0"/>
              <a:t>Does f(1) + f(2) = f(3) ?</a:t>
            </a: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112" tIns="914112" rIns="914112" bIns="914112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8286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81200" y="2514600"/>
            <a:ext cx="5741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-7</a:t>
            </a:r>
            <a:endParaRPr lang="en-US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981200" y="3505200"/>
            <a:ext cx="8194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-32</a:t>
            </a:r>
            <a:endParaRPr lang="en-US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981200" y="4495800"/>
            <a:ext cx="8194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-63</a:t>
            </a:r>
            <a:endParaRPr lang="en-US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800600" y="5486400"/>
            <a:ext cx="8435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No!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en-US" sz="11500" b="1" dirty="0" smtClean="0"/>
              <a:t>Page 85 – 86</a:t>
            </a:r>
          </a:p>
          <a:p>
            <a:pPr algn="ctr">
              <a:buNone/>
            </a:pPr>
            <a:r>
              <a:rPr lang="en-US" sz="11500" b="1" dirty="0" smtClean="0"/>
              <a:t>5 - 18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(as long as you are comfortable with graphing, no need to graph </a:t>
            </a:r>
            <a:r>
              <a:rPr lang="en-US" dirty="0" smtClean="0"/>
              <a:t>15,16,17,18 in notebook)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53</TotalTime>
  <Words>379</Words>
  <Application>Microsoft Office PowerPoint</Application>
  <PresentationFormat>On-screen Show (4:3)</PresentationFormat>
  <Paragraphs>61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Median</vt:lpstr>
      <vt:lpstr>The Language of functions</vt:lpstr>
      <vt:lpstr>Definitions</vt:lpstr>
      <vt:lpstr>Example 1</vt:lpstr>
      <vt:lpstr>Example 2:</vt:lpstr>
      <vt:lpstr>Example 2 (continued)</vt:lpstr>
      <vt:lpstr>Example 3:</vt:lpstr>
      <vt:lpstr>Vertical Line Test</vt:lpstr>
      <vt:lpstr>Example 3:</vt:lpstr>
      <vt:lpstr>Homework</vt:lpstr>
    </vt:vector>
  </TitlesOfParts>
  <Company>Wayne Highlands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Language of functions</dc:title>
  <dc:creator>teacher</dc:creator>
  <cp:lastModifiedBy>Laura Helbing</cp:lastModifiedBy>
  <cp:revision>3</cp:revision>
  <dcterms:created xsi:type="dcterms:W3CDTF">2010-08-25T01:37:37Z</dcterms:created>
  <dcterms:modified xsi:type="dcterms:W3CDTF">2011-10-02T01:51:45Z</dcterms:modified>
</cp:coreProperties>
</file>