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AFFBB-745A-4FA1-8ADA-2A357B72B9AC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573F8-8491-4ED2-828C-6DA9A2A3BBA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E9BAC-510B-46BA-8055-C76A67385F4D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59140-3EF7-4CA2-9E7C-3E83F8084C3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6308-DA1A-4932-A272-8CBC4DA372D3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1B617-FF57-4978-B3F6-DD65BCC5FB4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C6240-D330-4005-811A-37EEDA6EC193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A1CD0-8503-47B5-8879-412F264A807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443A6-1813-4DFD-8294-1FC8C0B38967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6CC85-8F8F-465F-9460-3E724440CE2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02F7F-33BE-4714-9FF0-C5DE1B154383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B3FB6-174D-4EE2-BA2B-6E789A920AF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87601-A037-492D-B548-8A5F392DC93F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771A8-103E-4D99-B9CC-C5B3C600284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28B7E-04F6-4505-84B2-B686A525A5CD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60BA6-864D-41EA-912E-6B600F6DC0F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40776-4948-4E23-90A2-5E4A7D5AB00E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80665-1A79-4B27-9ABB-29A5D17B145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8208C-B6E1-41D7-8C63-6C7456C72516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BD997-C589-4C5A-8B17-4C19D5EE098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FFBB0-D5FB-430B-9683-9655184A4A55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E1B51-8A76-4979-AB21-6E4FC428641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204F0F-44FE-4D6C-B4A8-25DB8C6DBB39}" type="datetimeFigureOut">
              <a:rPr lang="fr-CA"/>
              <a:pPr>
                <a:defRPr/>
              </a:pPr>
              <a:t>2012-09-20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D753B3-1FFC-4179-93DB-DFFF12C17D7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aculty.matcmadison.edu/alehnen/weblogic/logsent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lockwood.laura@waynehighlands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55625"/>
            <a:ext cx="7772400" cy="685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dirty="0" smtClean="0">
                <a:solidFill>
                  <a:schemeClr val="bg1"/>
                </a:solidFill>
              </a:rPr>
              <a:t>1st quarter </a:t>
            </a:r>
            <a:r>
              <a:rPr lang="fr-CA" dirty="0" err="1" smtClean="0">
                <a:solidFill>
                  <a:schemeClr val="bg1"/>
                </a:solidFill>
              </a:rPr>
              <a:t>project</a:t>
            </a:r>
            <a:endParaRPr lang="fr-CA" dirty="0" smtClean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096963"/>
            <a:ext cx="6400800" cy="522287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CA" dirty="0" err="1" smtClean="0">
                <a:solidFill>
                  <a:schemeClr val="bg1"/>
                </a:solidFill>
              </a:rPr>
              <a:t>Pre</a:t>
            </a:r>
            <a:r>
              <a:rPr lang="fr-CA" dirty="0" smtClean="0">
                <a:solidFill>
                  <a:schemeClr val="bg1"/>
                </a:solidFill>
              </a:rPr>
              <a:t>-</a:t>
            </a:r>
            <a:r>
              <a:rPr lang="fr-CA" dirty="0" err="1" smtClean="0">
                <a:solidFill>
                  <a:schemeClr val="bg1"/>
                </a:solidFill>
              </a:rPr>
              <a:t>Calculus</a:t>
            </a:r>
            <a:endParaRPr lang="fr-C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project will consist of three parts!  It is mainly focused on your logic gates and knowledge of them, excel, and your creativity!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given a logic gate network which you must write a logical expression which responds to the network.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4375" t="69000" r="63750" b="16000"/>
          <a:stretch>
            <a:fillRect/>
          </a:stretch>
        </p:blipFill>
        <p:spPr bwMode="auto">
          <a:xfrm>
            <a:off x="2590800" y="3113171"/>
            <a:ext cx="3429000" cy="203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0450"/>
          </a:xfrm>
        </p:spPr>
        <p:txBody>
          <a:bodyPr/>
          <a:lstStyle/>
          <a:p>
            <a:r>
              <a:rPr lang="en-US" dirty="0" smtClean="0"/>
              <a:t>You must create a truth table for this logic gate network.  This must be done in an excel spreadsheet, using the pre-programmed logic formulas.  A great website to get you started is:</a:t>
            </a:r>
          </a:p>
          <a:p>
            <a:r>
              <a:rPr lang="en-US" dirty="0" smtClean="0">
                <a:hlinkClick r:id="rId2"/>
              </a:rPr>
              <a:t>http://faculty.matcmadison.edu/alehnen/weblogic/logsent.htm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story in which you can use logic gates to explain it.  You </a:t>
            </a:r>
            <a:r>
              <a:rPr lang="en-US" dirty="0" smtClean="0"/>
              <a:t>must have at least 3 variables and at least 6 operators. </a:t>
            </a:r>
            <a:r>
              <a:rPr lang="en-US" dirty="0" smtClean="0"/>
              <a:t>For example, to be able to score a touchdown, 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1675"/>
          </a:xfrm>
        </p:spPr>
        <p:txBody>
          <a:bodyPr/>
          <a:lstStyle/>
          <a:p>
            <a:r>
              <a:rPr lang="en-US" dirty="0" smtClean="0"/>
              <a:t>How/when to hand it 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2950"/>
            <a:ext cx="8305800" cy="4400550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assignment will be due on </a:t>
            </a:r>
            <a:r>
              <a:rPr lang="en-US" dirty="0" smtClean="0"/>
              <a:t>Tuesday Oct. 23rd.  </a:t>
            </a:r>
            <a:endParaRPr lang="en-US" dirty="0" smtClean="0"/>
          </a:p>
          <a:p>
            <a:r>
              <a:rPr lang="en-US" dirty="0" smtClean="0"/>
              <a:t>You will hand in your logical expression and scenario write-up to me.  You will email your excel spreadsheet to me at </a:t>
            </a:r>
            <a:r>
              <a:rPr lang="en-US" dirty="0" smtClean="0">
                <a:hlinkClick r:id="rId2"/>
              </a:rPr>
              <a:t>lockwood.laura@waynehighlands.org</a:t>
            </a:r>
            <a:endParaRPr lang="en-US" dirty="0" smtClean="0"/>
          </a:p>
          <a:p>
            <a:r>
              <a:rPr lang="en-US" dirty="0" smtClean="0"/>
              <a:t>If you do not have access to excel, you can use a laptop in my room before school </a:t>
            </a:r>
          </a:p>
          <a:p>
            <a:pPr>
              <a:buNone/>
            </a:pPr>
            <a:r>
              <a:rPr lang="en-US" dirty="0" smtClean="0"/>
              <a:t>(7:30 – 8:10 am) or in the afternoon </a:t>
            </a:r>
          </a:p>
          <a:p>
            <a:pPr>
              <a:buNone/>
            </a:pPr>
            <a:r>
              <a:rPr lang="en-US" dirty="0" smtClean="0"/>
              <a:t>(2:14 – 3:30 pm).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188</Template>
  <TotalTime>86</TotalTime>
  <Words>214</Words>
  <Application>Microsoft Office PowerPoint</Application>
  <PresentationFormat>On-screen Show (16:9)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188</vt:lpstr>
      <vt:lpstr>1st quarter project</vt:lpstr>
      <vt:lpstr>Slide 2</vt:lpstr>
      <vt:lpstr>Step 1:</vt:lpstr>
      <vt:lpstr>Step 2:</vt:lpstr>
      <vt:lpstr>Step 3:</vt:lpstr>
      <vt:lpstr>How/when to hand it in: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quarter project</dc:title>
  <dc:creator>Laura Helbing</dc:creator>
  <cp:lastModifiedBy>Laura Helbing</cp:lastModifiedBy>
  <cp:revision>3</cp:revision>
  <dcterms:created xsi:type="dcterms:W3CDTF">2011-10-12T13:26:00Z</dcterms:created>
  <dcterms:modified xsi:type="dcterms:W3CDTF">2012-09-20T13:51:26Z</dcterms:modified>
</cp:coreProperties>
</file>